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1"/>
  </p:sldMasterIdLst>
  <p:notesMasterIdLst>
    <p:notesMasterId r:id="rId45"/>
  </p:notesMasterIdLst>
  <p:sldIdLst>
    <p:sldId id="292" r:id="rId2"/>
    <p:sldId id="305" r:id="rId3"/>
    <p:sldId id="290" r:id="rId4"/>
    <p:sldId id="285" r:id="rId5"/>
    <p:sldId id="286" r:id="rId6"/>
    <p:sldId id="289" r:id="rId7"/>
    <p:sldId id="306" r:id="rId8"/>
    <p:sldId id="268" r:id="rId9"/>
    <p:sldId id="259" r:id="rId10"/>
    <p:sldId id="269" r:id="rId11"/>
    <p:sldId id="270" r:id="rId12"/>
    <p:sldId id="295" r:id="rId13"/>
    <p:sldId id="271" r:id="rId14"/>
    <p:sldId id="265" r:id="rId15"/>
    <p:sldId id="304" r:id="rId16"/>
    <p:sldId id="300" r:id="rId17"/>
    <p:sldId id="303" r:id="rId18"/>
    <p:sldId id="272" r:id="rId19"/>
    <p:sldId id="262" r:id="rId20"/>
    <p:sldId id="263" r:id="rId21"/>
    <p:sldId id="264" r:id="rId22"/>
    <p:sldId id="298" r:id="rId23"/>
    <p:sldId id="299" r:id="rId24"/>
    <p:sldId id="273" r:id="rId25"/>
    <p:sldId id="301" r:id="rId26"/>
    <p:sldId id="302" r:id="rId27"/>
    <p:sldId id="276" r:id="rId28"/>
    <p:sldId id="277" r:id="rId29"/>
    <p:sldId id="266" r:id="rId30"/>
    <p:sldId id="274" r:id="rId31"/>
    <p:sldId id="275" r:id="rId32"/>
    <p:sldId id="278" r:id="rId33"/>
    <p:sldId id="279" r:id="rId34"/>
    <p:sldId id="280" r:id="rId35"/>
    <p:sldId id="281" r:id="rId36"/>
    <p:sldId id="282" r:id="rId37"/>
    <p:sldId id="283" r:id="rId38"/>
    <p:sldId id="291" r:id="rId39"/>
    <p:sldId id="293" r:id="rId40"/>
    <p:sldId id="294" r:id="rId41"/>
    <p:sldId id="284" r:id="rId42"/>
    <p:sldId id="296" r:id="rId43"/>
    <p:sldId id="297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2832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B3816-C953-4D27-A629-DB867E4DB73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1600D-6BAD-47E4-829F-9C0D166D9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4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751122"/>
            <a:ext cx="12188825" cy="1068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75" y="6687114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98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0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7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1553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58488"/>
            <a:ext cx="10058400" cy="40106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5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28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80219" y="286603"/>
            <a:ext cx="11614355" cy="97438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0219" y="1504335"/>
            <a:ext cx="3920045" cy="51029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4910" y="1504335"/>
            <a:ext cx="7639663" cy="5102941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5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14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8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2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D3C7613-A08F-4D14-8833-D4940CA5E521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2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7613-A08F-4D14-8833-D4940CA5E521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1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3C7613-A08F-4D14-8833-D4940CA5E521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D199C90-BF9B-46EB-AD5D-E586F79C67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9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hexbox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7" y="161231"/>
            <a:ext cx="8114479" cy="58648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자유형 14"/>
          <p:cNvSpPr/>
          <p:nvPr/>
        </p:nvSpPr>
        <p:spPr>
          <a:xfrm rot="9473572">
            <a:off x="253493" y="15157"/>
            <a:ext cx="8499852" cy="6157009"/>
          </a:xfrm>
          <a:custGeom>
            <a:avLst/>
            <a:gdLst>
              <a:gd name="connsiteX0" fmla="*/ 5537895 w 10113813"/>
              <a:gd name="connsiteY0" fmla="*/ 7154778 h 7154778"/>
              <a:gd name="connsiteX1" fmla="*/ 5446070 w 10113813"/>
              <a:gd name="connsiteY1" fmla="*/ 7143980 h 7154778"/>
              <a:gd name="connsiteX2" fmla="*/ 5404386 w 10113813"/>
              <a:gd name="connsiteY2" fmla="*/ 7125027 h 7154778"/>
              <a:gd name="connsiteX3" fmla="*/ 5364741 w 10113813"/>
              <a:gd name="connsiteY3" fmla="*/ 7118609 h 7154778"/>
              <a:gd name="connsiteX4" fmla="*/ 5333554 w 10113813"/>
              <a:gd name="connsiteY4" fmla="*/ 7085081 h 7154778"/>
              <a:gd name="connsiteX5" fmla="*/ 5250186 w 10113813"/>
              <a:gd name="connsiteY5" fmla="*/ 7047174 h 7154778"/>
              <a:gd name="connsiteX6" fmla="*/ 5200347 w 10113813"/>
              <a:gd name="connsiteY6" fmla="*/ 6978080 h 7154778"/>
              <a:gd name="connsiteX7" fmla="*/ 5200648 w 10113813"/>
              <a:gd name="connsiteY7" fmla="*/ 6900829 h 7154778"/>
              <a:gd name="connsiteX8" fmla="*/ 5307950 w 10113813"/>
              <a:gd name="connsiteY8" fmla="*/ 6690371 h 7154778"/>
              <a:gd name="connsiteX9" fmla="*/ 5391920 w 10113813"/>
              <a:gd name="connsiteY9" fmla="*/ 6573777 h 7154778"/>
              <a:gd name="connsiteX10" fmla="*/ 5392221 w 10113813"/>
              <a:gd name="connsiteY10" fmla="*/ 6496527 h 7154778"/>
              <a:gd name="connsiteX11" fmla="*/ 5398639 w 10113813"/>
              <a:gd name="connsiteY11" fmla="*/ 6456882 h 7154778"/>
              <a:gd name="connsiteX12" fmla="*/ 5365413 w 10113813"/>
              <a:gd name="connsiteY12" fmla="*/ 6410819 h 7154778"/>
              <a:gd name="connsiteX13" fmla="*/ 5219068 w 10113813"/>
              <a:gd name="connsiteY13" fmla="*/ 6460358 h 7154778"/>
              <a:gd name="connsiteX14" fmla="*/ 5112368 w 10113813"/>
              <a:gd name="connsiteY14" fmla="*/ 6516315 h 7154778"/>
              <a:gd name="connsiteX15" fmla="*/ 5070383 w 10113813"/>
              <a:gd name="connsiteY15" fmla="*/ 6574611 h 7154778"/>
              <a:gd name="connsiteX16" fmla="*/ 4478284 w 10113813"/>
              <a:gd name="connsiteY16" fmla="*/ 6889661 h 7154778"/>
              <a:gd name="connsiteX17" fmla="*/ 4414171 w 10113813"/>
              <a:gd name="connsiteY17" fmla="*/ 6732820 h 7154778"/>
              <a:gd name="connsiteX18" fmla="*/ 4432229 w 10113813"/>
              <a:gd name="connsiteY18" fmla="*/ 6693454 h 7154778"/>
              <a:gd name="connsiteX19" fmla="*/ 4435871 w 10113813"/>
              <a:gd name="connsiteY19" fmla="*/ 6685755 h 7154778"/>
              <a:gd name="connsiteX20" fmla="*/ 4439165 w 10113813"/>
              <a:gd name="connsiteY20" fmla="*/ 6679063 h 7154778"/>
              <a:gd name="connsiteX21" fmla="*/ 4439465 w 10113813"/>
              <a:gd name="connsiteY21" fmla="*/ 6678156 h 7154778"/>
              <a:gd name="connsiteX22" fmla="*/ 4435871 w 10113813"/>
              <a:gd name="connsiteY22" fmla="*/ 6685755 h 7154778"/>
              <a:gd name="connsiteX23" fmla="*/ 4434611 w 10113813"/>
              <a:gd name="connsiteY23" fmla="*/ 6688314 h 7154778"/>
              <a:gd name="connsiteX24" fmla="*/ 4439542 w 10113813"/>
              <a:gd name="connsiteY24" fmla="*/ 6651492 h 7154778"/>
              <a:gd name="connsiteX25" fmla="*/ 4519735 w 10113813"/>
              <a:gd name="connsiteY25" fmla="*/ 6432577 h 7154778"/>
              <a:gd name="connsiteX26" fmla="*/ 4468158 w 10113813"/>
              <a:gd name="connsiteY26" fmla="*/ 6273696 h 7154778"/>
              <a:gd name="connsiteX27" fmla="*/ 4350961 w 10113813"/>
              <a:gd name="connsiteY27" fmla="*/ 6344228 h 7154778"/>
              <a:gd name="connsiteX28" fmla="*/ 4217152 w 10113813"/>
              <a:gd name="connsiteY28" fmla="*/ 6391727 h 7154778"/>
              <a:gd name="connsiteX29" fmla="*/ 4006091 w 10113813"/>
              <a:gd name="connsiteY29" fmla="*/ 6438926 h 7154778"/>
              <a:gd name="connsiteX30" fmla="*/ 4039920 w 10113813"/>
              <a:gd name="connsiteY30" fmla="*/ 6330488 h 7154778"/>
              <a:gd name="connsiteX31" fmla="*/ 4111355 w 10113813"/>
              <a:gd name="connsiteY31" fmla="*/ 6215933 h 7154778"/>
              <a:gd name="connsiteX32" fmla="*/ 4060078 w 10113813"/>
              <a:gd name="connsiteY32" fmla="*/ 5979802 h 7154778"/>
              <a:gd name="connsiteX33" fmla="*/ 3917812 w 10113813"/>
              <a:gd name="connsiteY33" fmla="*/ 6054411 h 7154778"/>
              <a:gd name="connsiteX34" fmla="*/ 3721024 w 10113813"/>
              <a:gd name="connsiteY34" fmla="*/ 6189356 h 7154778"/>
              <a:gd name="connsiteX35" fmla="*/ 3677001 w 10113813"/>
              <a:gd name="connsiteY35" fmla="*/ 6235118 h 7154778"/>
              <a:gd name="connsiteX36" fmla="*/ 3583137 w 10113813"/>
              <a:gd name="connsiteY36" fmla="*/ 6211785 h 7154778"/>
              <a:gd name="connsiteX37" fmla="*/ 3564484 w 10113813"/>
              <a:gd name="connsiteY37" fmla="*/ 6176219 h 7154778"/>
              <a:gd name="connsiteX38" fmla="*/ 3575282 w 10113813"/>
              <a:gd name="connsiteY38" fmla="*/ 6084394 h 7154778"/>
              <a:gd name="connsiteX39" fmla="*/ 3590157 w 10113813"/>
              <a:gd name="connsiteY39" fmla="*/ 6017640 h 7154778"/>
              <a:gd name="connsiteX40" fmla="*/ 3649057 w 10113813"/>
              <a:gd name="connsiteY40" fmla="*/ 5905124 h 7154778"/>
              <a:gd name="connsiteX41" fmla="*/ 3641503 w 10113813"/>
              <a:gd name="connsiteY41" fmla="*/ 5700482 h 7154778"/>
              <a:gd name="connsiteX42" fmla="*/ 3618773 w 10113813"/>
              <a:gd name="connsiteY42" fmla="*/ 5639844 h 7154778"/>
              <a:gd name="connsiteX43" fmla="*/ 3583808 w 10113813"/>
              <a:gd name="connsiteY43" fmla="*/ 5503996 h 7154778"/>
              <a:gd name="connsiteX44" fmla="*/ 3550582 w 10113813"/>
              <a:gd name="connsiteY44" fmla="*/ 5457933 h 7154778"/>
              <a:gd name="connsiteX45" fmla="*/ 3498101 w 10113813"/>
              <a:gd name="connsiteY45" fmla="*/ 5530804 h 7154778"/>
              <a:gd name="connsiteX46" fmla="*/ 2973057 w 10113813"/>
              <a:gd name="connsiteY46" fmla="*/ 5783479 h 7154778"/>
              <a:gd name="connsiteX47" fmla="*/ 2925256 w 10113813"/>
              <a:gd name="connsiteY47" fmla="*/ 5726920 h 7154778"/>
              <a:gd name="connsiteX48" fmla="*/ 2840452 w 10113813"/>
              <a:gd name="connsiteY48" fmla="*/ 5521976 h 7154778"/>
              <a:gd name="connsiteX49" fmla="*/ 2800807 w 10113813"/>
              <a:gd name="connsiteY49" fmla="*/ 5515558 h 7154778"/>
              <a:gd name="connsiteX50" fmla="*/ 2767657 w 10113813"/>
              <a:gd name="connsiteY50" fmla="*/ 5511833 h 7154778"/>
              <a:gd name="connsiteX51" fmla="*/ 2760817 w 10113813"/>
              <a:gd name="connsiteY51" fmla="*/ 5511203 h 7154778"/>
              <a:gd name="connsiteX52" fmla="*/ 2645928 w 10113813"/>
              <a:gd name="connsiteY52" fmla="*/ 5521193 h 7154778"/>
              <a:gd name="connsiteX53" fmla="*/ 2610739 w 10113813"/>
              <a:gd name="connsiteY53" fmla="*/ 5533608 h 7154778"/>
              <a:gd name="connsiteX54" fmla="*/ 2508117 w 10113813"/>
              <a:gd name="connsiteY54" fmla="*/ 5614636 h 7154778"/>
              <a:gd name="connsiteX55" fmla="*/ 2394999 w 10113813"/>
              <a:gd name="connsiteY55" fmla="*/ 5710237 h 7154778"/>
              <a:gd name="connsiteX56" fmla="*/ 2320275 w 10113813"/>
              <a:gd name="connsiteY56" fmla="*/ 5711989 h 7154778"/>
              <a:gd name="connsiteX57" fmla="*/ 2319068 w 10113813"/>
              <a:gd name="connsiteY57" fmla="*/ 5709175 h 7154778"/>
              <a:gd name="connsiteX58" fmla="*/ 2312368 w 10113813"/>
              <a:gd name="connsiteY58" fmla="*/ 5712228 h 7154778"/>
              <a:gd name="connsiteX59" fmla="*/ 2277700 w 10113813"/>
              <a:gd name="connsiteY59" fmla="*/ 5727700 h 7154778"/>
              <a:gd name="connsiteX60" fmla="*/ 2176100 w 10113813"/>
              <a:gd name="connsiteY60" fmla="*/ 5765800 h 7154778"/>
              <a:gd name="connsiteX61" fmla="*/ 1985600 w 10113813"/>
              <a:gd name="connsiteY61" fmla="*/ 5829300 h 7154778"/>
              <a:gd name="connsiteX62" fmla="*/ 1972900 w 10113813"/>
              <a:gd name="connsiteY62" fmla="*/ 5727700 h 7154778"/>
              <a:gd name="connsiteX63" fmla="*/ 1947500 w 10113813"/>
              <a:gd name="connsiteY63" fmla="*/ 5537200 h 7154778"/>
              <a:gd name="connsiteX64" fmla="*/ 1515700 w 10113813"/>
              <a:gd name="connsiteY64" fmla="*/ 5524500 h 7154778"/>
              <a:gd name="connsiteX65" fmla="*/ 1452200 w 10113813"/>
              <a:gd name="connsiteY65" fmla="*/ 5486400 h 7154778"/>
              <a:gd name="connsiteX66" fmla="*/ 1477600 w 10113813"/>
              <a:gd name="connsiteY66" fmla="*/ 5397500 h 7154778"/>
              <a:gd name="connsiteX67" fmla="*/ 1503000 w 10113813"/>
              <a:gd name="connsiteY67" fmla="*/ 5359400 h 7154778"/>
              <a:gd name="connsiteX68" fmla="*/ 1528400 w 10113813"/>
              <a:gd name="connsiteY68" fmla="*/ 5308600 h 7154778"/>
              <a:gd name="connsiteX69" fmla="*/ 1591900 w 10113813"/>
              <a:gd name="connsiteY69" fmla="*/ 5207000 h 7154778"/>
              <a:gd name="connsiteX70" fmla="*/ 1630000 w 10113813"/>
              <a:gd name="connsiteY70" fmla="*/ 5156200 h 7154778"/>
              <a:gd name="connsiteX71" fmla="*/ 1655400 w 10113813"/>
              <a:gd name="connsiteY71" fmla="*/ 5054600 h 7154778"/>
              <a:gd name="connsiteX72" fmla="*/ 1528400 w 10113813"/>
              <a:gd name="connsiteY72" fmla="*/ 5029200 h 7154778"/>
              <a:gd name="connsiteX73" fmla="*/ 1312500 w 10113813"/>
              <a:gd name="connsiteY73" fmla="*/ 5092700 h 7154778"/>
              <a:gd name="connsiteX74" fmla="*/ 1198200 w 10113813"/>
              <a:gd name="connsiteY74" fmla="*/ 5105400 h 7154778"/>
              <a:gd name="connsiteX75" fmla="*/ 1058500 w 10113813"/>
              <a:gd name="connsiteY75" fmla="*/ 5118100 h 7154778"/>
              <a:gd name="connsiteX76" fmla="*/ 969600 w 10113813"/>
              <a:gd name="connsiteY76" fmla="*/ 5130800 h 7154778"/>
              <a:gd name="connsiteX77" fmla="*/ 906100 w 10113813"/>
              <a:gd name="connsiteY77" fmla="*/ 5105400 h 7154778"/>
              <a:gd name="connsiteX78" fmla="*/ 931500 w 10113813"/>
              <a:gd name="connsiteY78" fmla="*/ 5029200 h 7154778"/>
              <a:gd name="connsiteX79" fmla="*/ 1020400 w 10113813"/>
              <a:gd name="connsiteY79" fmla="*/ 4902200 h 7154778"/>
              <a:gd name="connsiteX80" fmla="*/ 563200 w 10113813"/>
              <a:gd name="connsiteY80" fmla="*/ 4889500 h 7154778"/>
              <a:gd name="connsiteX81" fmla="*/ 258400 w 10113813"/>
              <a:gd name="connsiteY81" fmla="*/ 4889500 h 7154778"/>
              <a:gd name="connsiteX82" fmla="*/ 334600 w 10113813"/>
              <a:gd name="connsiteY82" fmla="*/ 4813300 h 7154778"/>
              <a:gd name="connsiteX83" fmla="*/ 398100 w 10113813"/>
              <a:gd name="connsiteY83" fmla="*/ 4762500 h 7154778"/>
              <a:gd name="connsiteX84" fmla="*/ 436200 w 10113813"/>
              <a:gd name="connsiteY84" fmla="*/ 4749800 h 7154778"/>
              <a:gd name="connsiteX85" fmla="*/ 474300 w 10113813"/>
              <a:gd name="connsiteY85" fmla="*/ 4699000 h 7154778"/>
              <a:gd name="connsiteX86" fmla="*/ 512400 w 10113813"/>
              <a:gd name="connsiteY86" fmla="*/ 4673600 h 7154778"/>
              <a:gd name="connsiteX87" fmla="*/ 715600 w 10113813"/>
              <a:gd name="connsiteY87" fmla="*/ 4597400 h 7154778"/>
              <a:gd name="connsiteX88" fmla="*/ 753700 w 10113813"/>
              <a:gd name="connsiteY88" fmla="*/ 4572000 h 7154778"/>
              <a:gd name="connsiteX89" fmla="*/ 944200 w 10113813"/>
              <a:gd name="connsiteY89" fmla="*/ 4495800 h 7154778"/>
              <a:gd name="connsiteX90" fmla="*/ 1058500 w 10113813"/>
              <a:gd name="connsiteY90" fmla="*/ 4483100 h 7154778"/>
              <a:gd name="connsiteX91" fmla="*/ 1210900 w 10113813"/>
              <a:gd name="connsiteY91" fmla="*/ 4368800 h 7154778"/>
              <a:gd name="connsiteX92" fmla="*/ 1299800 w 10113813"/>
              <a:gd name="connsiteY92" fmla="*/ 4343400 h 7154778"/>
              <a:gd name="connsiteX93" fmla="*/ 1388700 w 10113813"/>
              <a:gd name="connsiteY93" fmla="*/ 4330700 h 7154778"/>
              <a:gd name="connsiteX94" fmla="*/ 1439500 w 10113813"/>
              <a:gd name="connsiteY94" fmla="*/ 4292600 h 7154778"/>
              <a:gd name="connsiteX95" fmla="*/ 1515700 w 10113813"/>
              <a:gd name="connsiteY95" fmla="*/ 4229100 h 7154778"/>
              <a:gd name="connsiteX96" fmla="*/ 1604600 w 10113813"/>
              <a:gd name="connsiteY96" fmla="*/ 4203700 h 7154778"/>
              <a:gd name="connsiteX97" fmla="*/ 1642700 w 10113813"/>
              <a:gd name="connsiteY97" fmla="*/ 4178300 h 7154778"/>
              <a:gd name="connsiteX98" fmla="*/ 1731600 w 10113813"/>
              <a:gd name="connsiteY98" fmla="*/ 4127500 h 7154778"/>
              <a:gd name="connsiteX99" fmla="*/ 1782400 w 10113813"/>
              <a:gd name="connsiteY99" fmla="*/ 4114800 h 7154778"/>
              <a:gd name="connsiteX100" fmla="*/ 1820500 w 10113813"/>
              <a:gd name="connsiteY100" fmla="*/ 4089400 h 7154778"/>
              <a:gd name="connsiteX101" fmla="*/ 1858600 w 10113813"/>
              <a:gd name="connsiteY101" fmla="*/ 4076700 h 7154778"/>
              <a:gd name="connsiteX102" fmla="*/ 1985600 w 10113813"/>
              <a:gd name="connsiteY102" fmla="*/ 3962400 h 7154778"/>
              <a:gd name="connsiteX103" fmla="*/ 1896700 w 10113813"/>
              <a:gd name="connsiteY103" fmla="*/ 3937000 h 7154778"/>
              <a:gd name="connsiteX104" fmla="*/ 1769700 w 10113813"/>
              <a:gd name="connsiteY104" fmla="*/ 3949700 h 7154778"/>
              <a:gd name="connsiteX105" fmla="*/ 1731600 w 10113813"/>
              <a:gd name="connsiteY105" fmla="*/ 3975100 h 7154778"/>
              <a:gd name="connsiteX106" fmla="*/ 1464900 w 10113813"/>
              <a:gd name="connsiteY106" fmla="*/ 3975100 h 7154778"/>
              <a:gd name="connsiteX107" fmla="*/ 1541100 w 10113813"/>
              <a:gd name="connsiteY107" fmla="*/ 3886200 h 7154778"/>
              <a:gd name="connsiteX108" fmla="*/ 1591900 w 10113813"/>
              <a:gd name="connsiteY108" fmla="*/ 3810000 h 7154778"/>
              <a:gd name="connsiteX109" fmla="*/ 1706200 w 10113813"/>
              <a:gd name="connsiteY109" fmla="*/ 3708400 h 7154778"/>
              <a:gd name="connsiteX110" fmla="*/ 1731600 w 10113813"/>
              <a:gd name="connsiteY110" fmla="*/ 3644900 h 7154778"/>
              <a:gd name="connsiteX111" fmla="*/ 1655400 w 10113813"/>
              <a:gd name="connsiteY111" fmla="*/ 3657600 h 7154778"/>
              <a:gd name="connsiteX112" fmla="*/ 1515699 w 10113813"/>
              <a:gd name="connsiteY112" fmla="*/ 3670300 h 7154778"/>
              <a:gd name="connsiteX113" fmla="*/ 1477600 w 10113813"/>
              <a:gd name="connsiteY113" fmla="*/ 3644900 h 7154778"/>
              <a:gd name="connsiteX114" fmla="*/ 1477600 w 10113813"/>
              <a:gd name="connsiteY114" fmla="*/ 3517900 h 7154778"/>
              <a:gd name="connsiteX115" fmla="*/ 1439500 w 10113813"/>
              <a:gd name="connsiteY115" fmla="*/ 3505200 h 7154778"/>
              <a:gd name="connsiteX116" fmla="*/ 1299800 w 10113813"/>
              <a:gd name="connsiteY116" fmla="*/ 3543300 h 7154778"/>
              <a:gd name="connsiteX117" fmla="*/ 1122000 w 10113813"/>
              <a:gd name="connsiteY117" fmla="*/ 3568700 h 7154778"/>
              <a:gd name="connsiteX118" fmla="*/ 1083900 w 10113813"/>
              <a:gd name="connsiteY118" fmla="*/ 3556000 h 7154778"/>
              <a:gd name="connsiteX119" fmla="*/ 1109300 w 10113813"/>
              <a:gd name="connsiteY119" fmla="*/ 3517900 h 7154778"/>
              <a:gd name="connsiteX120" fmla="*/ 1185500 w 10113813"/>
              <a:gd name="connsiteY120" fmla="*/ 3454400 h 7154778"/>
              <a:gd name="connsiteX121" fmla="*/ 1236300 w 10113813"/>
              <a:gd name="connsiteY121" fmla="*/ 3416300 h 7154778"/>
              <a:gd name="connsiteX122" fmla="*/ 1287100 w 10113813"/>
              <a:gd name="connsiteY122" fmla="*/ 3365500 h 7154778"/>
              <a:gd name="connsiteX123" fmla="*/ 1249000 w 10113813"/>
              <a:gd name="connsiteY123" fmla="*/ 3378200 h 7154778"/>
              <a:gd name="connsiteX124" fmla="*/ 1210900 w 10113813"/>
              <a:gd name="connsiteY124" fmla="*/ 3403600 h 7154778"/>
              <a:gd name="connsiteX125" fmla="*/ 1109300 w 10113813"/>
              <a:gd name="connsiteY125" fmla="*/ 3416300 h 7154778"/>
              <a:gd name="connsiteX126" fmla="*/ 944200 w 10113813"/>
              <a:gd name="connsiteY126" fmla="*/ 3505200 h 7154778"/>
              <a:gd name="connsiteX127" fmla="*/ 868000 w 10113813"/>
              <a:gd name="connsiteY127" fmla="*/ 3517900 h 7154778"/>
              <a:gd name="connsiteX128" fmla="*/ 779100 w 10113813"/>
              <a:gd name="connsiteY128" fmla="*/ 3543300 h 7154778"/>
              <a:gd name="connsiteX129" fmla="*/ 715600 w 10113813"/>
              <a:gd name="connsiteY129" fmla="*/ 3556000 h 7154778"/>
              <a:gd name="connsiteX130" fmla="*/ 550500 w 10113813"/>
              <a:gd name="connsiteY130" fmla="*/ 3594100 h 7154778"/>
              <a:gd name="connsiteX131" fmla="*/ 271100 w 10113813"/>
              <a:gd name="connsiteY131" fmla="*/ 3594100 h 7154778"/>
              <a:gd name="connsiteX132" fmla="*/ 512400 w 10113813"/>
              <a:gd name="connsiteY132" fmla="*/ 3517900 h 7154778"/>
              <a:gd name="connsiteX133" fmla="*/ 652100 w 10113813"/>
              <a:gd name="connsiteY133" fmla="*/ 3467100 h 7154778"/>
              <a:gd name="connsiteX134" fmla="*/ 753700 w 10113813"/>
              <a:gd name="connsiteY134" fmla="*/ 3416300 h 7154778"/>
              <a:gd name="connsiteX135" fmla="*/ 791800 w 10113813"/>
              <a:gd name="connsiteY135" fmla="*/ 3390900 h 7154778"/>
              <a:gd name="connsiteX136" fmla="*/ 842600 w 10113813"/>
              <a:gd name="connsiteY136" fmla="*/ 3302000 h 7154778"/>
              <a:gd name="connsiteX137" fmla="*/ 868000 w 10113813"/>
              <a:gd name="connsiteY137" fmla="*/ 3263900 h 7154778"/>
              <a:gd name="connsiteX138" fmla="*/ 906100 w 10113813"/>
              <a:gd name="connsiteY138" fmla="*/ 3200400 h 7154778"/>
              <a:gd name="connsiteX139" fmla="*/ 982300 w 10113813"/>
              <a:gd name="connsiteY139" fmla="*/ 3149600 h 7154778"/>
              <a:gd name="connsiteX140" fmla="*/ 1045800 w 10113813"/>
              <a:gd name="connsiteY140" fmla="*/ 3111500 h 7154778"/>
              <a:gd name="connsiteX141" fmla="*/ 1109300 w 10113813"/>
              <a:gd name="connsiteY141" fmla="*/ 3022600 h 7154778"/>
              <a:gd name="connsiteX142" fmla="*/ 1223600 w 10113813"/>
              <a:gd name="connsiteY142" fmla="*/ 2946400 h 7154778"/>
              <a:gd name="connsiteX143" fmla="*/ 1299800 w 10113813"/>
              <a:gd name="connsiteY143" fmla="*/ 2921000 h 7154778"/>
              <a:gd name="connsiteX144" fmla="*/ 1350600 w 10113813"/>
              <a:gd name="connsiteY144" fmla="*/ 2908300 h 7154778"/>
              <a:gd name="connsiteX145" fmla="*/ 1401400 w 10113813"/>
              <a:gd name="connsiteY145" fmla="*/ 2882900 h 7154778"/>
              <a:gd name="connsiteX146" fmla="*/ 1515700 w 10113813"/>
              <a:gd name="connsiteY146" fmla="*/ 2819400 h 7154778"/>
              <a:gd name="connsiteX147" fmla="*/ 1553800 w 10113813"/>
              <a:gd name="connsiteY147" fmla="*/ 2806700 h 7154778"/>
              <a:gd name="connsiteX148" fmla="*/ 1617300 w 10113813"/>
              <a:gd name="connsiteY148" fmla="*/ 2794000 h 7154778"/>
              <a:gd name="connsiteX149" fmla="*/ 1744300 w 10113813"/>
              <a:gd name="connsiteY149" fmla="*/ 2743200 h 7154778"/>
              <a:gd name="connsiteX150" fmla="*/ 1998300 w 10113813"/>
              <a:gd name="connsiteY150" fmla="*/ 2679700 h 7154778"/>
              <a:gd name="connsiteX151" fmla="*/ 2099900 w 10113813"/>
              <a:gd name="connsiteY151" fmla="*/ 2616200 h 7154778"/>
              <a:gd name="connsiteX152" fmla="*/ 2188800 w 10113813"/>
              <a:gd name="connsiteY152" fmla="*/ 2578100 h 7154778"/>
              <a:gd name="connsiteX153" fmla="*/ 2087200 w 10113813"/>
              <a:gd name="connsiteY153" fmla="*/ 2616200 h 7154778"/>
              <a:gd name="connsiteX154" fmla="*/ 1934800 w 10113813"/>
              <a:gd name="connsiteY154" fmla="*/ 2667000 h 7154778"/>
              <a:gd name="connsiteX155" fmla="*/ 1630000 w 10113813"/>
              <a:gd name="connsiteY155" fmla="*/ 2717800 h 7154778"/>
              <a:gd name="connsiteX156" fmla="*/ 1109300 w 10113813"/>
              <a:gd name="connsiteY156" fmla="*/ 2870200 h 7154778"/>
              <a:gd name="connsiteX157" fmla="*/ 868000 w 10113813"/>
              <a:gd name="connsiteY157" fmla="*/ 2895600 h 7154778"/>
              <a:gd name="connsiteX158" fmla="*/ 741000 w 10113813"/>
              <a:gd name="connsiteY158" fmla="*/ 2921000 h 7154778"/>
              <a:gd name="connsiteX159" fmla="*/ 525100 w 10113813"/>
              <a:gd name="connsiteY159" fmla="*/ 2933700 h 7154778"/>
              <a:gd name="connsiteX160" fmla="*/ 436200 w 10113813"/>
              <a:gd name="connsiteY160" fmla="*/ 2946400 h 7154778"/>
              <a:gd name="connsiteX161" fmla="*/ 309200 w 10113813"/>
              <a:gd name="connsiteY161" fmla="*/ 2959100 h 7154778"/>
              <a:gd name="connsiteX162" fmla="*/ 55200 w 10113813"/>
              <a:gd name="connsiteY162" fmla="*/ 2971800 h 7154778"/>
              <a:gd name="connsiteX163" fmla="*/ 17100 w 10113813"/>
              <a:gd name="connsiteY163" fmla="*/ 2959100 h 7154778"/>
              <a:gd name="connsiteX164" fmla="*/ 17100 w 10113813"/>
              <a:gd name="connsiteY164" fmla="*/ 2857500 h 7154778"/>
              <a:gd name="connsiteX165" fmla="*/ 29800 w 10113813"/>
              <a:gd name="connsiteY165" fmla="*/ 2755900 h 7154778"/>
              <a:gd name="connsiteX166" fmla="*/ 67900 w 10113813"/>
              <a:gd name="connsiteY166" fmla="*/ 2717800 h 7154778"/>
              <a:gd name="connsiteX167" fmla="*/ 106000 w 10113813"/>
              <a:gd name="connsiteY167" fmla="*/ 2616200 h 7154778"/>
              <a:gd name="connsiteX168" fmla="*/ 271100 w 10113813"/>
              <a:gd name="connsiteY168" fmla="*/ 2565400 h 7154778"/>
              <a:gd name="connsiteX169" fmla="*/ 347300 w 10113813"/>
              <a:gd name="connsiteY169" fmla="*/ 2514600 h 7154778"/>
              <a:gd name="connsiteX170" fmla="*/ 398100 w 10113813"/>
              <a:gd name="connsiteY170" fmla="*/ 2451100 h 7154778"/>
              <a:gd name="connsiteX171" fmla="*/ 474299 w 10113813"/>
              <a:gd name="connsiteY171" fmla="*/ 2413000 h 7154778"/>
              <a:gd name="connsiteX172" fmla="*/ 512400 w 10113813"/>
              <a:gd name="connsiteY172" fmla="*/ 2374900 h 7154778"/>
              <a:gd name="connsiteX173" fmla="*/ 556585 w 10113813"/>
              <a:gd name="connsiteY173" fmla="*/ 2363904 h 7154778"/>
              <a:gd name="connsiteX174" fmla="*/ 568177 w 10113813"/>
              <a:gd name="connsiteY174" fmla="*/ 2361064 h 7154778"/>
              <a:gd name="connsiteX175" fmla="*/ 568577 w 10113813"/>
              <a:gd name="connsiteY175" fmla="*/ 2360977 h 7154778"/>
              <a:gd name="connsiteX176" fmla="*/ 575353 w 10113813"/>
              <a:gd name="connsiteY176" fmla="*/ 2359306 h 7154778"/>
              <a:gd name="connsiteX177" fmla="*/ 568177 w 10113813"/>
              <a:gd name="connsiteY177" fmla="*/ 2361064 h 7154778"/>
              <a:gd name="connsiteX178" fmla="*/ 558998 w 10113813"/>
              <a:gd name="connsiteY178" fmla="*/ 2363082 h 7154778"/>
              <a:gd name="connsiteX179" fmla="*/ 601300 w 10113813"/>
              <a:gd name="connsiteY179" fmla="*/ 2349500 h 7154778"/>
              <a:gd name="connsiteX180" fmla="*/ 652100 w 10113813"/>
              <a:gd name="connsiteY180" fmla="*/ 2336800 h 7154778"/>
              <a:gd name="connsiteX181" fmla="*/ 741000 w 10113813"/>
              <a:gd name="connsiteY181" fmla="*/ 2273300 h 7154778"/>
              <a:gd name="connsiteX182" fmla="*/ 766400 w 10113813"/>
              <a:gd name="connsiteY182" fmla="*/ 2235200 h 7154778"/>
              <a:gd name="connsiteX183" fmla="*/ 817200 w 10113813"/>
              <a:gd name="connsiteY183" fmla="*/ 2171700 h 7154778"/>
              <a:gd name="connsiteX184" fmla="*/ 880700 w 10113813"/>
              <a:gd name="connsiteY184" fmla="*/ 2070100 h 7154778"/>
              <a:gd name="connsiteX185" fmla="*/ 931500 w 10113813"/>
              <a:gd name="connsiteY185" fmla="*/ 1993900 h 7154778"/>
              <a:gd name="connsiteX186" fmla="*/ 982300 w 10113813"/>
              <a:gd name="connsiteY186" fmla="*/ 1981200 h 7154778"/>
              <a:gd name="connsiteX187" fmla="*/ 1045800 w 10113813"/>
              <a:gd name="connsiteY187" fmla="*/ 1968500 h 7154778"/>
              <a:gd name="connsiteX188" fmla="*/ 1083900 w 10113813"/>
              <a:gd name="connsiteY188" fmla="*/ 1943100 h 7154778"/>
              <a:gd name="connsiteX189" fmla="*/ 1210900 w 10113813"/>
              <a:gd name="connsiteY189" fmla="*/ 1917700 h 7154778"/>
              <a:gd name="connsiteX190" fmla="*/ 1274400 w 10113813"/>
              <a:gd name="connsiteY190" fmla="*/ 1905000 h 7154778"/>
              <a:gd name="connsiteX191" fmla="*/ 1363300 w 10113813"/>
              <a:gd name="connsiteY191" fmla="*/ 1866900 h 7154778"/>
              <a:gd name="connsiteX192" fmla="*/ 1414100 w 10113813"/>
              <a:gd name="connsiteY192" fmla="*/ 1854200 h 7154778"/>
              <a:gd name="connsiteX193" fmla="*/ 1490300 w 10113813"/>
              <a:gd name="connsiteY193" fmla="*/ 1828800 h 7154778"/>
              <a:gd name="connsiteX194" fmla="*/ 1541100 w 10113813"/>
              <a:gd name="connsiteY194" fmla="*/ 1816100 h 7154778"/>
              <a:gd name="connsiteX195" fmla="*/ 1642700 w 10113813"/>
              <a:gd name="connsiteY195" fmla="*/ 1765300 h 7154778"/>
              <a:gd name="connsiteX196" fmla="*/ 1679289 w 10113813"/>
              <a:gd name="connsiteY196" fmla="*/ 1753830 h 7154778"/>
              <a:gd name="connsiteX197" fmla="*/ 1676216 w 10113813"/>
              <a:gd name="connsiteY197" fmla="*/ 1756125 h 7154778"/>
              <a:gd name="connsiteX198" fmla="*/ 1675718 w 10113813"/>
              <a:gd name="connsiteY198" fmla="*/ 1756469 h 7154778"/>
              <a:gd name="connsiteX199" fmla="*/ 1674535 w 10113813"/>
              <a:gd name="connsiteY199" fmla="*/ 1757380 h 7154778"/>
              <a:gd name="connsiteX200" fmla="*/ 1676216 w 10113813"/>
              <a:gd name="connsiteY200" fmla="*/ 1756125 h 7154778"/>
              <a:gd name="connsiteX201" fmla="*/ 1688589 w 10113813"/>
              <a:gd name="connsiteY201" fmla="*/ 1747580 h 7154778"/>
              <a:gd name="connsiteX202" fmla="*/ 1718900 w 10113813"/>
              <a:gd name="connsiteY202" fmla="*/ 1727200 h 7154778"/>
              <a:gd name="connsiteX203" fmla="*/ 1795100 w 10113813"/>
              <a:gd name="connsiteY203" fmla="*/ 1701800 h 7154778"/>
              <a:gd name="connsiteX204" fmla="*/ 1833200 w 10113813"/>
              <a:gd name="connsiteY204" fmla="*/ 1663700 h 7154778"/>
              <a:gd name="connsiteX205" fmla="*/ 1871300 w 10113813"/>
              <a:gd name="connsiteY205" fmla="*/ 1638300 h 7154778"/>
              <a:gd name="connsiteX206" fmla="*/ 1985600 w 10113813"/>
              <a:gd name="connsiteY206" fmla="*/ 1549400 h 7154778"/>
              <a:gd name="connsiteX207" fmla="*/ 2074500 w 10113813"/>
              <a:gd name="connsiteY207" fmla="*/ 1511300 h 7154778"/>
              <a:gd name="connsiteX208" fmla="*/ 2112600 w 10113813"/>
              <a:gd name="connsiteY208" fmla="*/ 1460500 h 7154778"/>
              <a:gd name="connsiteX209" fmla="*/ 2150700 w 10113813"/>
              <a:gd name="connsiteY209" fmla="*/ 1447800 h 7154778"/>
              <a:gd name="connsiteX210" fmla="*/ 2188800 w 10113813"/>
              <a:gd name="connsiteY210" fmla="*/ 1409700 h 7154778"/>
              <a:gd name="connsiteX211" fmla="*/ 2277700 w 10113813"/>
              <a:gd name="connsiteY211" fmla="*/ 1384300 h 7154778"/>
              <a:gd name="connsiteX212" fmla="*/ 2404700 w 10113813"/>
              <a:gd name="connsiteY212" fmla="*/ 1358900 h 7154778"/>
              <a:gd name="connsiteX213" fmla="*/ 2455500 w 10113813"/>
              <a:gd name="connsiteY213" fmla="*/ 1333500 h 7154778"/>
              <a:gd name="connsiteX214" fmla="*/ 2506300 w 10113813"/>
              <a:gd name="connsiteY214" fmla="*/ 1320800 h 7154778"/>
              <a:gd name="connsiteX215" fmla="*/ 2569800 w 10113813"/>
              <a:gd name="connsiteY215" fmla="*/ 1308100 h 7154778"/>
              <a:gd name="connsiteX216" fmla="*/ 2607900 w 10113813"/>
              <a:gd name="connsiteY216" fmla="*/ 1270000 h 7154778"/>
              <a:gd name="connsiteX217" fmla="*/ 2646000 w 10113813"/>
              <a:gd name="connsiteY217" fmla="*/ 1244600 h 7154778"/>
              <a:gd name="connsiteX218" fmla="*/ 2658700 w 10113813"/>
              <a:gd name="connsiteY218" fmla="*/ 1206500 h 7154778"/>
              <a:gd name="connsiteX219" fmla="*/ 2696800 w 10113813"/>
              <a:gd name="connsiteY219" fmla="*/ 1181100 h 7154778"/>
              <a:gd name="connsiteX220" fmla="*/ 2747600 w 10113813"/>
              <a:gd name="connsiteY220" fmla="*/ 1143000 h 7154778"/>
              <a:gd name="connsiteX221" fmla="*/ 2798400 w 10113813"/>
              <a:gd name="connsiteY221" fmla="*/ 1130300 h 7154778"/>
              <a:gd name="connsiteX222" fmla="*/ 2861900 w 10113813"/>
              <a:gd name="connsiteY222" fmla="*/ 1117600 h 7154778"/>
              <a:gd name="connsiteX223" fmla="*/ 2912700 w 10113813"/>
              <a:gd name="connsiteY223" fmla="*/ 1079500 h 7154778"/>
              <a:gd name="connsiteX224" fmla="*/ 3090500 w 10113813"/>
              <a:gd name="connsiteY224" fmla="*/ 1016000 h 7154778"/>
              <a:gd name="connsiteX225" fmla="*/ 3166700 w 10113813"/>
              <a:gd name="connsiteY225" fmla="*/ 965200 h 7154778"/>
              <a:gd name="connsiteX226" fmla="*/ 3255600 w 10113813"/>
              <a:gd name="connsiteY226" fmla="*/ 876300 h 7154778"/>
              <a:gd name="connsiteX227" fmla="*/ 3331800 w 10113813"/>
              <a:gd name="connsiteY227" fmla="*/ 812800 h 7154778"/>
              <a:gd name="connsiteX228" fmla="*/ 3344500 w 10113813"/>
              <a:gd name="connsiteY228" fmla="*/ 774700 h 7154778"/>
              <a:gd name="connsiteX229" fmla="*/ 3382600 w 10113813"/>
              <a:gd name="connsiteY229" fmla="*/ 749300 h 7154778"/>
              <a:gd name="connsiteX230" fmla="*/ 3496900 w 10113813"/>
              <a:gd name="connsiteY230" fmla="*/ 736600 h 7154778"/>
              <a:gd name="connsiteX231" fmla="*/ 3547700 w 10113813"/>
              <a:gd name="connsiteY231" fmla="*/ 723900 h 7154778"/>
              <a:gd name="connsiteX232" fmla="*/ 4043000 w 10113813"/>
              <a:gd name="connsiteY232" fmla="*/ 711200 h 7154778"/>
              <a:gd name="connsiteX233" fmla="*/ 4233500 w 10113813"/>
              <a:gd name="connsiteY233" fmla="*/ 673100 h 7154778"/>
              <a:gd name="connsiteX234" fmla="*/ 4271600 w 10113813"/>
              <a:gd name="connsiteY234" fmla="*/ 647700 h 7154778"/>
              <a:gd name="connsiteX235" fmla="*/ 4322400 w 10113813"/>
              <a:gd name="connsiteY235" fmla="*/ 622300 h 7154778"/>
              <a:gd name="connsiteX236" fmla="*/ 4385900 w 10113813"/>
              <a:gd name="connsiteY236" fmla="*/ 508000 h 7154778"/>
              <a:gd name="connsiteX237" fmla="*/ 4411300 w 10113813"/>
              <a:gd name="connsiteY237" fmla="*/ 431800 h 7154778"/>
              <a:gd name="connsiteX238" fmla="*/ 4445364 w 10113813"/>
              <a:gd name="connsiteY238" fmla="*/ 398153 h 7154778"/>
              <a:gd name="connsiteX239" fmla="*/ 4453855 w 10113813"/>
              <a:gd name="connsiteY239" fmla="*/ 390111 h 7154778"/>
              <a:gd name="connsiteX240" fmla="*/ 4454709 w 10113813"/>
              <a:gd name="connsiteY240" fmla="*/ 389476 h 7154778"/>
              <a:gd name="connsiteX241" fmla="*/ 4460175 w 10113813"/>
              <a:gd name="connsiteY241" fmla="*/ 384125 h 7154778"/>
              <a:gd name="connsiteX242" fmla="*/ 4453855 w 10113813"/>
              <a:gd name="connsiteY242" fmla="*/ 390111 h 7154778"/>
              <a:gd name="connsiteX243" fmla="*/ 4445766 w 10113813"/>
              <a:gd name="connsiteY243" fmla="*/ 396125 h 7154778"/>
              <a:gd name="connsiteX244" fmla="*/ 4462100 w 10113813"/>
              <a:gd name="connsiteY244" fmla="*/ 355600 h 7154778"/>
              <a:gd name="connsiteX245" fmla="*/ 4500200 w 10113813"/>
              <a:gd name="connsiteY245" fmla="*/ 317500 h 7154778"/>
              <a:gd name="connsiteX246" fmla="*/ 4538300 w 10113813"/>
              <a:gd name="connsiteY246" fmla="*/ 304800 h 7154778"/>
              <a:gd name="connsiteX247" fmla="*/ 4601800 w 10113813"/>
              <a:gd name="connsiteY247" fmla="*/ 190500 h 7154778"/>
              <a:gd name="connsiteX248" fmla="*/ 4665300 w 10113813"/>
              <a:gd name="connsiteY248" fmla="*/ 101600 h 7154778"/>
              <a:gd name="connsiteX249" fmla="*/ 4741500 w 10113813"/>
              <a:gd name="connsiteY249" fmla="*/ 63500 h 7154778"/>
              <a:gd name="connsiteX250" fmla="*/ 4843100 w 10113813"/>
              <a:gd name="connsiteY250" fmla="*/ 12700 h 7154778"/>
              <a:gd name="connsiteX251" fmla="*/ 5109800 w 10113813"/>
              <a:gd name="connsiteY251" fmla="*/ 0 h 7154778"/>
              <a:gd name="connsiteX252" fmla="*/ 5198700 w 10113813"/>
              <a:gd name="connsiteY252" fmla="*/ 25400 h 7154778"/>
              <a:gd name="connsiteX253" fmla="*/ 5236800 w 10113813"/>
              <a:gd name="connsiteY253" fmla="*/ 50800 h 7154778"/>
              <a:gd name="connsiteX254" fmla="*/ 5274900 w 10113813"/>
              <a:gd name="connsiteY254" fmla="*/ 63500 h 7154778"/>
              <a:gd name="connsiteX255" fmla="*/ 5300300 w 10113813"/>
              <a:gd name="connsiteY255" fmla="*/ 101600 h 7154778"/>
              <a:gd name="connsiteX256" fmla="*/ 5376500 w 10113813"/>
              <a:gd name="connsiteY256" fmla="*/ 152400 h 7154778"/>
              <a:gd name="connsiteX257" fmla="*/ 5414600 w 10113813"/>
              <a:gd name="connsiteY257" fmla="*/ 228600 h 7154778"/>
              <a:gd name="connsiteX258" fmla="*/ 5401900 w 10113813"/>
              <a:gd name="connsiteY258" fmla="*/ 304800 h 7154778"/>
              <a:gd name="connsiteX259" fmla="*/ 5262200 w 10113813"/>
              <a:gd name="connsiteY259" fmla="*/ 495300 h 7154778"/>
              <a:gd name="connsiteX260" fmla="*/ 5160600 w 10113813"/>
              <a:gd name="connsiteY260" fmla="*/ 596900 h 7154778"/>
              <a:gd name="connsiteX261" fmla="*/ 5147900 w 10113813"/>
              <a:gd name="connsiteY261" fmla="*/ 673100 h 7154778"/>
              <a:gd name="connsiteX262" fmla="*/ 5135200 w 10113813"/>
              <a:gd name="connsiteY262" fmla="*/ 711200 h 7154778"/>
              <a:gd name="connsiteX263" fmla="*/ 5160600 w 10113813"/>
              <a:gd name="connsiteY263" fmla="*/ 762000 h 7154778"/>
              <a:gd name="connsiteX264" fmla="*/ 5313000 w 10113813"/>
              <a:gd name="connsiteY264" fmla="*/ 736600 h 7154778"/>
              <a:gd name="connsiteX265" fmla="*/ 5427300 w 10113813"/>
              <a:gd name="connsiteY265" fmla="*/ 698500 h 7154778"/>
              <a:gd name="connsiteX266" fmla="*/ 5478100 w 10113813"/>
              <a:gd name="connsiteY266" fmla="*/ 647700 h 7154778"/>
              <a:gd name="connsiteX267" fmla="*/ 6113100 w 10113813"/>
              <a:gd name="connsiteY267" fmla="*/ 431800 h 7154778"/>
              <a:gd name="connsiteX268" fmla="*/ 6151200 w 10113813"/>
              <a:gd name="connsiteY268" fmla="*/ 596900 h 7154778"/>
              <a:gd name="connsiteX269" fmla="*/ 6127056 w 10113813"/>
              <a:gd name="connsiteY269" fmla="*/ 632856 h 7154778"/>
              <a:gd name="connsiteX270" fmla="*/ 6122226 w 10113813"/>
              <a:gd name="connsiteY270" fmla="*/ 639869 h 7154778"/>
              <a:gd name="connsiteX271" fmla="*/ 6117899 w 10113813"/>
              <a:gd name="connsiteY271" fmla="*/ 645947 h 7154778"/>
              <a:gd name="connsiteX272" fmla="*/ 6117457 w 10113813"/>
              <a:gd name="connsiteY272" fmla="*/ 646794 h 7154778"/>
              <a:gd name="connsiteX273" fmla="*/ 6122226 w 10113813"/>
              <a:gd name="connsiteY273" fmla="*/ 639869 h 7154778"/>
              <a:gd name="connsiteX274" fmla="*/ 6123879 w 10113813"/>
              <a:gd name="connsiteY274" fmla="*/ 637547 h 7154778"/>
              <a:gd name="connsiteX275" fmla="*/ 6113100 w 10113813"/>
              <a:gd name="connsiteY275" fmla="*/ 673100 h 7154778"/>
              <a:gd name="connsiteX276" fmla="*/ 5998800 w 10113813"/>
              <a:gd name="connsiteY276" fmla="*/ 876300 h 7154778"/>
              <a:gd name="connsiteX277" fmla="*/ 6024200 w 10113813"/>
              <a:gd name="connsiteY277" fmla="*/ 1041400 h 7154778"/>
              <a:gd name="connsiteX278" fmla="*/ 6151200 w 10113813"/>
              <a:gd name="connsiteY278" fmla="*/ 990600 h 7154778"/>
              <a:gd name="connsiteX279" fmla="*/ 6290900 w 10113813"/>
              <a:gd name="connsiteY279" fmla="*/ 965200 h 7154778"/>
              <a:gd name="connsiteX280" fmla="*/ 6506800 w 10113813"/>
              <a:gd name="connsiteY280" fmla="*/ 952500 h 7154778"/>
              <a:gd name="connsiteX281" fmla="*/ 6456000 w 10113813"/>
              <a:gd name="connsiteY281" fmla="*/ 1054100 h 7154778"/>
              <a:gd name="connsiteX282" fmla="*/ 6367100 w 10113813"/>
              <a:gd name="connsiteY282" fmla="*/ 1155700 h 7154778"/>
              <a:gd name="connsiteX283" fmla="*/ 6379800 w 10113813"/>
              <a:gd name="connsiteY283" fmla="*/ 1397000 h 7154778"/>
              <a:gd name="connsiteX284" fmla="*/ 6466533 w 10113813"/>
              <a:gd name="connsiteY284" fmla="*/ 1370821 h 7154778"/>
              <a:gd name="connsiteX285" fmla="*/ 6490825 w 10113813"/>
              <a:gd name="connsiteY285" fmla="*/ 1361500 h 7154778"/>
              <a:gd name="connsiteX286" fmla="*/ 6521016 w 10113813"/>
              <a:gd name="connsiteY286" fmla="*/ 1333417 h 7154778"/>
              <a:gd name="connsiteX287" fmla="*/ 6565025 w 10113813"/>
              <a:gd name="connsiteY287" fmla="*/ 1320055 h 7154778"/>
              <a:gd name="connsiteX288" fmla="*/ 6570887 w 10113813"/>
              <a:gd name="connsiteY288" fmla="*/ 1333480 h 7154778"/>
              <a:gd name="connsiteX289" fmla="*/ 6580513 w 10113813"/>
              <a:gd name="connsiteY289" fmla="*/ 1330793 h 7154778"/>
              <a:gd name="connsiteX290" fmla="*/ 6748100 w 10113813"/>
              <a:gd name="connsiteY290" fmla="*/ 1244600 h 7154778"/>
              <a:gd name="connsiteX291" fmla="*/ 6798900 w 10113813"/>
              <a:gd name="connsiteY291" fmla="*/ 1206500 h 7154778"/>
              <a:gd name="connsiteX292" fmla="*/ 6887800 w 10113813"/>
              <a:gd name="connsiteY292" fmla="*/ 1244600 h 7154778"/>
              <a:gd name="connsiteX293" fmla="*/ 6900500 w 10113813"/>
              <a:gd name="connsiteY293" fmla="*/ 1282700 h 7154778"/>
              <a:gd name="connsiteX294" fmla="*/ 6883426 w 10113813"/>
              <a:gd name="connsiteY294" fmla="*/ 1347966 h 7154778"/>
              <a:gd name="connsiteX295" fmla="*/ 6878673 w 10113813"/>
              <a:gd name="connsiteY295" fmla="*/ 1361457 h 7154778"/>
              <a:gd name="connsiteX296" fmla="*/ 7120368 w 10113813"/>
              <a:gd name="connsiteY296" fmla="*/ 1300260 h 7154778"/>
              <a:gd name="connsiteX297" fmla="*/ 7168469 w 10113813"/>
              <a:gd name="connsiteY297" fmla="*/ 1279568 h 7154778"/>
              <a:gd name="connsiteX298" fmla="*/ 7246021 w 10113813"/>
              <a:gd name="connsiteY298" fmla="*/ 1202619 h 7154778"/>
              <a:gd name="connsiteX299" fmla="*/ 7264975 w 10113813"/>
              <a:gd name="connsiteY299" fmla="*/ 1160935 h 7154778"/>
              <a:gd name="connsiteX300" fmla="*/ 7413660 w 10113813"/>
              <a:gd name="connsiteY300" fmla="*/ 1046681 h 7154778"/>
              <a:gd name="connsiteX301" fmla="*/ 7507825 w 10113813"/>
              <a:gd name="connsiteY301" fmla="*/ 992764 h 7154778"/>
              <a:gd name="connsiteX302" fmla="*/ 7685659 w 10113813"/>
              <a:gd name="connsiteY302" fmla="*/ 899502 h 7154778"/>
              <a:gd name="connsiteX303" fmla="*/ 7714506 w 10113813"/>
              <a:gd name="connsiteY303" fmla="*/ 997745 h 7154778"/>
              <a:gd name="connsiteX304" fmla="*/ 7770162 w 10113813"/>
              <a:gd name="connsiteY304" fmla="*/ 1181696 h 7154778"/>
              <a:gd name="connsiteX305" fmla="*/ 8198399 w 10113813"/>
              <a:gd name="connsiteY305" fmla="*/ 1124905 h 7154778"/>
              <a:gd name="connsiteX306" fmla="*/ 8267192 w 10113813"/>
              <a:gd name="connsiteY306" fmla="*/ 1152315 h 7154778"/>
              <a:gd name="connsiteX307" fmla="*/ 8256395 w 10113813"/>
              <a:gd name="connsiteY307" fmla="*/ 1244140 h 7154778"/>
              <a:gd name="connsiteX308" fmla="*/ 8237441 w 10113813"/>
              <a:gd name="connsiteY308" fmla="*/ 1285824 h 7154778"/>
              <a:gd name="connsiteX309" fmla="*/ 8220527 w 10113813"/>
              <a:gd name="connsiteY309" fmla="*/ 1340043 h 7154778"/>
              <a:gd name="connsiteX310" fmla="*/ 8174163 w 10113813"/>
              <a:gd name="connsiteY310" fmla="*/ 1450520 h 7154778"/>
              <a:gd name="connsiteX311" fmla="*/ 8144713 w 10113813"/>
              <a:gd name="connsiteY311" fmla="*/ 1506778 h 7154778"/>
              <a:gd name="connsiteX312" fmla="*/ 8135955 w 10113813"/>
              <a:gd name="connsiteY312" fmla="*/ 1611138 h 7154778"/>
              <a:gd name="connsiteX313" fmla="*/ 8265385 w 10113813"/>
              <a:gd name="connsiteY313" fmla="*/ 1615818 h 7154778"/>
              <a:gd name="connsiteX314" fmla="*/ 8468289 w 10113813"/>
              <a:gd name="connsiteY314" fmla="*/ 1518479 h 7154778"/>
              <a:gd name="connsiteX315" fmla="*/ 8579067 w 10113813"/>
              <a:gd name="connsiteY315" fmla="*/ 1487592 h 7154778"/>
              <a:gd name="connsiteX316" fmla="*/ 8714916 w 10113813"/>
              <a:gd name="connsiteY316" fmla="*/ 1452628 h 7154778"/>
              <a:gd name="connsiteX317" fmla="*/ 8800624 w 10113813"/>
              <a:gd name="connsiteY317" fmla="*/ 1425820 h 7154778"/>
              <a:gd name="connsiteX318" fmla="*/ 8867378 w 10113813"/>
              <a:gd name="connsiteY318" fmla="*/ 1440695 h 7154778"/>
              <a:gd name="connsiteX319" fmla="*/ 8854542 w 10113813"/>
              <a:gd name="connsiteY319" fmla="*/ 1519985 h 7154778"/>
              <a:gd name="connsiteX320" fmla="*/ 8787185 w 10113813"/>
              <a:gd name="connsiteY320" fmla="*/ 1659610 h 7154778"/>
              <a:gd name="connsiteX321" fmla="*/ 9240493 w 10113813"/>
              <a:gd name="connsiteY321" fmla="*/ 1598741 h 7154778"/>
              <a:gd name="connsiteX322" fmla="*/ 9541339 w 10113813"/>
              <a:gd name="connsiteY322" fmla="*/ 1549805 h 7154778"/>
              <a:gd name="connsiteX323" fmla="*/ 9478362 w 10113813"/>
              <a:gd name="connsiteY323" fmla="*/ 1637250 h 7154778"/>
              <a:gd name="connsiteX324" fmla="*/ 9423841 w 10113813"/>
              <a:gd name="connsiteY324" fmla="*/ 1697586 h 7154778"/>
              <a:gd name="connsiteX325" fmla="*/ 9388275 w 10113813"/>
              <a:gd name="connsiteY325" fmla="*/ 1716239 h 7154778"/>
              <a:gd name="connsiteX326" fmla="*/ 9358825 w 10113813"/>
              <a:gd name="connsiteY326" fmla="*/ 1772497 h 7154778"/>
              <a:gd name="connsiteX327" fmla="*/ 9325297 w 10113813"/>
              <a:gd name="connsiteY327" fmla="*/ 1803684 h 7154778"/>
              <a:gd name="connsiteX328" fmla="*/ 9136967 w 10113813"/>
              <a:gd name="connsiteY328" fmla="*/ 1911520 h 7154778"/>
              <a:gd name="connsiteX329" fmla="*/ 9103440 w 10113813"/>
              <a:gd name="connsiteY329" fmla="*/ 1942707 h 7154778"/>
              <a:gd name="connsiteX330" fmla="*/ 8927645 w 10113813"/>
              <a:gd name="connsiteY330" fmla="*/ 2048504 h 7154778"/>
              <a:gd name="connsiteX331" fmla="*/ 8816867 w 10113813"/>
              <a:gd name="connsiteY331" fmla="*/ 2079390 h 7154778"/>
              <a:gd name="connsiteX332" fmla="*/ 8684795 w 10113813"/>
              <a:gd name="connsiteY332" fmla="*/ 2216676 h 7154778"/>
              <a:gd name="connsiteX333" fmla="*/ 8601126 w 10113813"/>
              <a:gd name="connsiteY333" fmla="*/ 2256019 h 7154778"/>
              <a:gd name="connsiteX334" fmla="*/ 8515418 w 10113813"/>
              <a:gd name="connsiteY334" fmla="*/ 2282828 h 7154778"/>
              <a:gd name="connsiteX335" fmla="*/ 8471395 w 10113813"/>
              <a:gd name="connsiteY335" fmla="*/ 2328590 h 7154778"/>
              <a:gd name="connsiteX336" fmla="*/ 8406378 w 10113813"/>
              <a:gd name="connsiteY336" fmla="*/ 2403500 h 7154778"/>
              <a:gd name="connsiteX337" fmla="*/ 8322710 w 10113813"/>
              <a:gd name="connsiteY337" fmla="*/ 2442843 h 7154778"/>
              <a:gd name="connsiteX338" fmla="*/ 8289182 w 10113813"/>
              <a:gd name="connsiteY338" fmla="*/ 2474031 h 7154778"/>
              <a:gd name="connsiteX339" fmla="*/ 8209591 w 10113813"/>
              <a:gd name="connsiteY339" fmla="*/ 2538445 h 7154778"/>
              <a:gd name="connsiteX340" fmla="*/ 8161489 w 10113813"/>
              <a:gd name="connsiteY340" fmla="*/ 2559136 h 7154778"/>
              <a:gd name="connsiteX341" fmla="*/ 8127961 w 10113813"/>
              <a:gd name="connsiteY341" fmla="*/ 2590324 h 7154778"/>
              <a:gd name="connsiteX342" fmla="*/ 8092395 w 10113813"/>
              <a:gd name="connsiteY342" fmla="*/ 2608976 h 7154778"/>
              <a:gd name="connsiteX343" fmla="*/ 7985393 w 10113813"/>
              <a:gd name="connsiteY343" fmla="*/ 2742184 h 7154778"/>
              <a:gd name="connsiteX344" fmla="*/ 8077218 w 10113813"/>
              <a:gd name="connsiteY344" fmla="*/ 2752981 h 7154778"/>
              <a:gd name="connsiteX345" fmla="*/ 8200531 w 10113813"/>
              <a:gd name="connsiteY345" fmla="*/ 2720056 h 7154778"/>
              <a:gd name="connsiteX346" fmla="*/ 8234059 w 10113813"/>
              <a:gd name="connsiteY346" fmla="*/ 2688868 h 7154778"/>
              <a:gd name="connsiteX347" fmla="*/ 8497300 w 10113813"/>
              <a:gd name="connsiteY347" fmla="*/ 2646049 h 7154778"/>
              <a:gd name="connsiteX348" fmla="*/ 8436361 w 10113813"/>
              <a:gd name="connsiteY348" fmla="*/ 2746030 h 7154778"/>
              <a:gd name="connsiteX349" fmla="*/ 8398454 w 10113813"/>
              <a:gd name="connsiteY349" fmla="*/ 2829397 h 7154778"/>
              <a:gd name="connsiteX350" fmla="*/ 8301949 w 10113813"/>
              <a:gd name="connsiteY350" fmla="*/ 2948030 h 7154778"/>
              <a:gd name="connsiteX351" fmla="*/ 8287073 w 10113813"/>
              <a:gd name="connsiteY351" fmla="*/ 3014784 h 7154778"/>
              <a:gd name="connsiteX352" fmla="*/ 8360246 w 10113813"/>
              <a:gd name="connsiteY352" fmla="*/ 2990015 h 7154778"/>
              <a:gd name="connsiteX353" fmla="*/ 8496095 w 10113813"/>
              <a:gd name="connsiteY353" fmla="*/ 2955051 h 7154778"/>
              <a:gd name="connsiteX354" fmla="*/ 8537778 w 10113813"/>
              <a:gd name="connsiteY354" fmla="*/ 2974004 h 7154778"/>
              <a:gd name="connsiteX355" fmla="*/ 8558169 w 10113813"/>
              <a:gd name="connsiteY355" fmla="*/ 3099357 h 7154778"/>
              <a:gd name="connsiteX356" fmla="*/ 8597814 w 10113813"/>
              <a:gd name="connsiteY356" fmla="*/ 3105775 h 7154778"/>
              <a:gd name="connsiteX357" fmla="*/ 8729584 w 10113813"/>
              <a:gd name="connsiteY357" fmla="*/ 3045740 h 7154778"/>
              <a:gd name="connsiteX358" fmla="*/ 8901000 w 10113813"/>
              <a:gd name="connsiteY358" fmla="*/ 2992123 h 7154778"/>
              <a:gd name="connsiteX359" fmla="*/ 8940644 w 10113813"/>
              <a:gd name="connsiteY359" fmla="*/ 2998541 h 7154778"/>
              <a:gd name="connsiteX360" fmla="*/ 8921691 w 10113813"/>
              <a:gd name="connsiteY360" fmla="*/ 3040225 h 7154778"/>
              <a:gd name="connsiteX361" fmla="*/ 8856674 w 10113813"/>
              <a:gd name="connsiteY361" fmla="*/ 3115135 h 7154778"/>
              <a:gd name="connsiteX362" fmla="*/ 8812650 w 10113813"/>
              <a:gd name="connsiteY362" fmla="*/ 3160897 h 7154778"/>
              <a:gd name="connsiteX363" fmla="*/ 8770665 w 10113813"/>
              <a:gd name="connsiteY363" fmla="*/ 3219194 h 7154778"/>
              <a:gd name="connsiteX364" fmla="*/ 8806232 w 10113813"/>
              <a:gd name="connsiteY364" fmla="*/ 3200542 h 7154778"/>
              <a:gd name="connsiteX365" fmla="*/ 8839760 w 10113813"/>
              <a:gd name="connsiteY365" fmla="*/ 3169355 h 7154778"/>
              <a:gd name="connsiteX366" fmla="*/ 8938003 w 10113813"/>
              <a:gd name="connsiteY366" fmla="*/ 3140507 h 7154778"/>
              <a:gd name="connsiteX367" fmla="*/ 9086688 w 10113813"/>
              <a:gd name="connsiteY367" fmla="*/ 3026253 h 7154778"/>
              <a:gd name="connsiteX368" fmla="*/ 9159861 w 10113813"/>
              <a:gd name="connsiteY368" fmla="*/ 3001484 h 7154778"/>
              <a:gd name="connsiteX369" fmla="*/ 9243529 w 10113813"/>
              <a:gd name="connsiteY369" fmla="*/ 2962140 h 7154778"/>
              <a:gd name="connsiteX370" fmla="*/ 9304166 w 10113813"/>
              <a:gd name="connsiteY370" fmla="*/ 2939410 h 7154778"/>
              <a:gd name="connsiteX371" fmla="*/ 9461008 w 10113813"/>
              <a:gd name="connsiteY371" fmla="*/ 2875297 h 7154778"/>
              <a:gd name="connsiteX372" fmla="*/ 9736783 w 10113813"/>
              <a:gd name="connsiteY372" fmla="*/ 2830439 h 7154778"/>
              <a:gd name="connsiteX373" fmla="*/ 9510847 w 10113813"/>
              <a:gd name="connsiteY373" fmla="*/ 2944392 h 7154778"/>
              <a:gd name="connsiteX374" fmla="*/ 9381116 w 10113813"/>
              <a:gd name="connsiteY374" fmla="*/ 3016962 h 7154778"/>
              <a:gd name="connsiteX375" fmla="*/ 9288990 w 10113813"/>
              <a:gd name="connsiteY375" fmla="*/ 3083415 h 7154778"/>
              <a:gd name="connsiteX376" fmla="*/ 9255462 w 10113813"/>
              <a:gd name="connsiteY376" fmla="*/ 3114602 h 7154778"/>
              <a:gd name="connsiteX377" fmla="*/ 9219594 w 10113813"/>
              <a:gd name="connsiteY377" fmla="*/ 3210505 h 7154778"/>
              <a:gd name="connsiteX378" fmla="*/ 9200641 w 10113813"/>
              <a:gd name="connsiteY378" fmla="*/ 3252189 h 7154778"/>
              <a:gd name="connsiteX379" fmla="*/ 9173230 w 10113813"/>
              <a:gd name="connsiteY379" fmla="*/ 3320982 h 7154778"/>
              <a:gd name="connsiteX380" fmla="*/ 9106175 w 10113813"/>
              <a:gd name="connsiteY380" fmla="*/ 3383357 h 7154778"/>
              <a:gd name="connsiteX381" fmla="*/ 9049616 w 10113813"/>
              <a:gd name="connsiteY381" fmla="*/ 3431158 h 7154778"/>
              <a:gd name="connsiteX382" fmla="*/ 9001212 w 10113813"/>
              <a:gd name="connsiteY382" fmla="*/ 3529100 h 7154778"/>
              <a:gd name="connsiteX383" fmla="*/ 8900629 w 10113813"/>
              <a:gd name="connsiteY383" fmla="*/ 3622663 h 7154778"/>
              <a:gd name="connsiteX384" fmla="*/ 8829496 w 10113813"/>
              <a:gd name="connsiteY384" fmla="*/ 3659967 h 7154778"/>
              <a:gd name="connsiteX385" fmla="*/ 8781394 w 10113813"/>
              <a:gd name="connsiteY385" fmla="*/ 3680658 h 7154778"/>
              <a:gd name="connsiteX386" fmla="*/ 8735331 w 10113813"/>
              <a:gd name="connsiteY386" fmla="*/ 3713885 h 7154778"/>
              <a:gd name="connsiteX387" fmla="*/ 8632708 w 10113813"/>
              <a:gd name="connsiteY387" fmla="*/ 3794912 h 7154778"/>
              <a:gd name="connsiteX388" fmla="*/ 8597142 w 10113813"/>
              <a:gd name="connsiteY388" fmla="*/ 3813565 h 7154778"/>
              <a:gd name="connsiteX389" fmla="*/ 8536505 w 10113813"/>
              <a:gd name="connsiteY389" fmla="*/ 3836295 h 7154778"/>
              <a:gd name="connsiteX390" fmla="*/ 8419308 w 10113813"/>
              <a:gd name="connsiteY390" fmla="*/ 3906826 h 7154778"/>
              <a:gd name="connsiteX391" fmla="*/ 8178798 w 10113813"/>
              <a:gd name="connsiteY391" fmla="*/ 4010282 h 7154778"/>
              <a:gd name="connsiteX392" fmla="*/ 8088711 w 10113813"/>
              <a:gd name="connsiteY392" fmla="*/ 4089271 h 7154778"/>
              <a:gd name="connsiteX393" fmla="*/ 8007082 w 10113813"/>
              <a:gd name="connsiteY393" fmla="*/ 4141149 h 7154778"/>
              <a:gd name="connsiteX394" fmla="*/ 8101247 w 10113813"/>
              <a:gd name="connsiteY394" fmla="*/ 4087232 h 7154778"/>
              <a:gd name="connsiteX395" fmla="*/ 8243514 w 10113813"/>
              <a:gd name="connsiteY395" fmla="*/ 4012623 h 7154778"/>
              <a:gd name="connsiteX396" fmla="*/ 8536203 w 10113813"/>
              <a:gd name="connsiteY396" fmla="*/ 3913545 h 7154778"/>
              <a:gd name="connsiteX397" fmla="*/ 9025681 w 10113813"/>
              <a:gd name="connsiteY397" fmla="*/ 3679523 h 7154778"/>
              <a:gd name="connsiteX398" fmla="*/ 9259772 w 10113813"/>
              <a:gd name="connsiteY398" fmla="*/ 3615711 h 7154778"/>
              <a:gd name="connsiteX399" fmla="*/ 9381047 w 10113813"/>
              <a:gd name="connsiteY399" fmla="*/ 3570251 h 7154778"/>
              <a:gd name="connsiteX400" fmla="*/ 9592107 w 10113813"/>
              <a:gd name="connsiteY400" fmla="*/ 3523052 h 7154778"/>
              <a:gd name="connsiteX401" fmla="*/ 9677815 w 10113813"/>
              <a:gd name="connsiteY401" fmla="*/ 3496244 h 7154778"/>
              <a:gd name="connsiteX402" fmla="*/ 9801128 w 10113813"/>
              <a:gd name="connsiteY402" fmla="*/ 3463318 h 7154778"/>
              <a:gd name="connsiteX403" fmla="*/ 10049794 w 10113813"/>
              <a:gd name="connsiteY403" fmla="*/ 3410003 h 7154778"/>
              <a:gd name="connsiteX404" fmla="*/ 10089439 w 10113813"/>
              <a:gd name="connsiteY404" fmla="*/ 3416421 h 7154778"/>
              <a:gd name="connsiteX405" fmla="*/ 10105751 w 10113813"/>
              <a:gd name="connsiteY405" fmla="*/ 3516703 h 7154778"/>
              <a:gd name="connsiteX406" fmla="*/ 10109528 w 10113813"/>
              <a:gd name="connsiteY406" fmla="*/ 3619024 h 7154778"/>
              <a:gd name="connsiteX407" fmla="*/ 10078039 w 10113813"/>
              <a:gd name="connsiteY407" fmla="*/ 3662747 h 7154778"/>
              <a:gd name="connsiteX408" fmla="*/ 10056745 w 10113813"/>
              <a:gd name="connsiteY408" fmla="*/ 3769146 h 7154778"/>
              <a:gd name="connsiteX409" fmla="*/ 9901943 w 10113813"/>
              <a:gd name="connsiteY409" fmla="*/ 3845794 h 7154778"/>
              <a:gd name="connsiteX410" fmla="*/ 9834888 w 10113813"/>
              <a:gd name="connsiteY410" fmla="*/ 3908169 h 7154778"/>
              <a:gd name="connsiteX411" fmla="*/ 9794942 w 10113813"/>
              <a:gd name="connsiteY411" fmla="*/ 3979001 h 7154778"/>
              <a:gd name="connsiteX412" fmla="*/ 9725847 w 10113813"/>
              <a:gd name="connsiteY412" fmla="*/ 4028841 h 7154778"/>
              <a:gd name="connsiteX413" fmla="*/ 9694359 w 10113813"/>
              <a:gd name="connsiteY413" fmla="*/ 4072564 h 7154778"/>
              <a:gd name="connsiteX414" fmla="*/ 9652513 w 10113813"/>
              <a:gd name="connsiteY414" fmla="*/ 4090511 h 7154778"/>
              <a:gd name="connsiteX415" fmla="*/ 9641525 w 10113813"/>
              <a:gd name="connsiteY415" fmla="*/ 4095176 h 7154778"/>
              <a:gd name="connsiteX416" fmla="*/ 9641146 w 10113813"/>
              <a:gd name="connsiteY416" fmla="*/ 4095326 h 7154778"/>
              <a:gd name="connsiteX417" fmla="*/ 9634726 w 10113813"/>
              <a:gd name="connsiteY417" fmla="*/ 4098063 h 7154778"/>
              <a:gd name="connsiteX418" fmla="*/ 9641525 w 10113813"/>
              <a:gd name="connsiteY418" fmla="*/ 4095176 h 7154778"/>
              <a:gd name="connsiteX419" fmla="*/ 9650262 w 10113813"/>
              <a:gd name="connsiteY419" fmla="*/ 4091710 h 7154778"/>
              <a:gd name="connsiteX420" fmla="*/ 9610690 w 10113813"/>
              <a:gd name="connsiteY420" fmla="*/ 4111908 h 7154778"/>
              <a:gd name="connsiteX421" fmla="*/ 9562588 w 10113813"/>
              <a:gd name="connsiteY421" fmla="*/ 4132599 h 7154778"/>
              <a:gd name="connsiteX422" fmla="*/ 9485036 w 10113813"/>
              <a:gd name="connsiteY422" fmla="*/ 4209548 h 7154778"/>
              <a:gd name="connsiteX423" fmla="*/ 9466083 w 10113813"/>
              <a:gd name="connsiteY423" fmla="*/ 4251232 h 7154778"/>
              <a:gd name="connsiteX424" fmla="*/ 9426137 w 10113813"/>
              <a:gd name="connsiteY424" fmla="*/ 4322064 h 7154778"/>
              <a:gd name="connsiteX425" fmla="*/ 9379773 w 10113813"/>
              <a:gd name="connsiteY425" fmla="*/ 4432541 h 7154778"/>
              <a:gd name="connsiteX426" fmla="*/ 9341866 w 10113813"/>
              <a:gd name="connsiteY426" fmla="*/ 4515909 h 7154778"/>
              <a:gd name="connsiteX427" fmla="*/ 9293764 w 10113813"/>
              <a:gd name="connsiteY427" fmla="*/ 4536600 h 7154778"/>
              <a:gd name="connsiteX428" fmla="*/ 9233127 w 10113813"/>
              <a:gd name="connsiteY428" fmla="*/ 4559330 h 7154778"/>
              <a:gd name="connsiteX429" fmla="*/ 9199599 w 10113813"/>
              <a:gd name="connsiteY429" fmla="*/ 4590518 h 7154778"/>
              <a:gd name="connsiteX430" fmla="*/ 9078325 w 10113813"/>
              <a:gd name="connsiteY430" fmla="*/ 4635979 h 7154778"/>
              <a:gd name="connsiteX431" fmla="*/ 9017687 w 10113813"/>
              <a:gd name="connsiteY431" fmla="*/ 4658709 h 7154778"/>
              <a:gd name="connsiteX432" fmla="*/ 8936058 w 10113813"/>
              <a:gd name="connsiteY432" fmla="*/ 4710588 h 7154778"/>
              <a:gd name="connsiteX433" fmla="*/ 8887956 w 10113813"/>
              <a:gd name="connsiteY433" fmla="*/ 4731279 h 7154778"/>
              <a:gd name="connsiteX434" fmla="*/ 8816822 w 10113813"/>
              <a:gd name="connsiteY434" fmla="*/ 4768584 h 7154778"/>
              <a:gd name="connsiteX435" fmla="*/ 8768720 w 10113813"/>
              <a:gd name="connsiteY435" fmla="*/ 4789275 h 7154778"/>
              <a:gd name="connsiteX436" fmla="*/ 8676594 w 10113813"/>
              <a:gd name="connsiteY436" fmla="*/ 4855728 h 7154778"/>
              <a:gd name="connsiteX437" fmla="*/ 8642321 w 10113813"/>
              <a:gd name="connsiteY437" fmla="*/ 4872924 h 7154778"/>
              <a:gd name="connsiteX438" fmla="*/ 8644987 w 10113813"/>
              <a:gd name="connsiteY438" fmla="*/ 4870165 h 7154778"/>
              <a:gd name="connsiteX439" fmla="*/ 8645423 w 10113813"/>
              <a:gd name="connsiteY439" fmla="*/ 4869746 h 7154778"/>
              <a:gd name="connsiteX440" fmla="*/ 8646445 w 10113813"/>
              <a:gd name="connsiteY440" fmla="*/ 4868656 h 7154778"/>
              <a:gd name="connsiteX441" fmla="*/ 8644987 w 10113813"/>
              <a:gd name="connsiteY441" fmla="*/ 4870165 h 7154778"/>
              <a:gd name="connsiteX442" fmla="*/ 8634145 w 10113813"/>
              <a:gd name="connsiteY442" fmla="*/ 4880586 h 7154778"/>
              <a:gd name="connsiteX443" fmla="*/ 8607500 w 10113813"/>
              <a:gd name="connsiteY443" fmla="*/ 4905568 h 7154778"/>
              <a:gd name="connsiteX444" fmla="*/ 8536366 w 10113813"/>
              <a:gd name="connsiteY444" fmla="*/ 4942872 h 7154778"/>
              <a:gd name="connsiteX445" fmla="*/ 8504878 w 10113813"/>
              <a:gd name="connsiteY445" fmla="*/ 4986595 h 7154778"/>
              <a:gd name="connsiteX446" fmla="*/ 8471350 w 10113813"/>
              <a:gd name="connsiteY446" fmla="*/ 5017783 h 7154778"/>
              <a:gd name="connsiteX447" fmla="*/ 8372806 w 10113813"/>
              <a:gd name="connsiteY447" fmla="*/ 5123880 h 7154778"/>
              <a:gd name="connsiteX448" fmla="*/ 8291176 w 10113813"/>
              <a:gd name="connsiteY448" fmla="*/ 5175759 h 7154778"/>
              <a:gd name="connsiteX449" fmla="*/ 8261726 w 10113813"/>
              <a:gd name="connsiteY449" fmla="*/ 5232017 h 7154778"/>
              <a:gd name="connsiteX450" fmla="*/ 8226160 w 10113813"/>
              <a:gd name="connsiteY450" fmla="*/ 5250670 h 7154778"/>
              <a:gd name="connsiteX451" fmla="*/ 8194671 w 10113813"/>
              <a:gd name="connsiteY451" fmla="*/ 5294392 h 7154778"/>
              <a:gd name="connsiteX452" fmla="*/ 8111002 w 10113813"/>
              <a:gd name="connsiteY452" fmla="*/ 5333736 h 7154778"/>
              <a:gd name="connsiteX453" fmla="*/ 7989728 w 10113813"/>
              <a:gd name="connsiteY453" fmla="*/ 5379197 h 7154778"/>
              <a:gd name="connsiteX454" fmla="*/ 7943665 w 10113813"/>
              <a:gd name="connsiteY454" fmla="*/ 5412423 h 7154778"/>
              <a:gd name="connsiteX455" fmla="*/ 7895563 w 10113813"/>
              <a:gd name="connsiteY455" fmla="*/ 5433114 h 7154778"/>
              <a:gd name="connsiteX456" fmla="*/ 7834926 w 10113813"/>
              <a:gd name="connsiteY456" fmla="*/ 5455845 h 7154778"/>
              <a:gd name="connsiteX457" fmla="*/ 7803437 w 10113813"/>
              <a:gd name="connsiteY457" fmla="*/ 5499567 h 7154778"/>
              <a:gd name="connsiteX458" fmla="*/ 7769909 w 10113813"/>
              <a:gd name="connsiteY458" fmla="*/ 5530755 h 7154778"/>
              <a:gd name="connsiteX459" fmla="*/ 7763491 w 10113813"/>
              <a:gd name="connsiteY459" fmla="*/ 5570400 h 7154778"/>
              <a:gd name="connsiteX460" fmla="*/ 7729963 w 10113813"/>
              <a:gd name="connsiteY460" fmla="*/ 5601587 h 7154778"/>
              <a:gd name="connsiteX461" fmla="*/ 7685939 w 10113813"/>
              <a:gd name="connsiteY461" fmla="*/ 5647349 h 7154778"/>
              <a:gd name="connsiteX462" fmla="*/ 7637837 w 10113813"/>
              <a:gd name="connsiteY462" fmla="*/ 5668040 h 7154778"/>
              <a:gd name="connsiteX463" fmla="*/ 7577200 w 10113813"/>
              <a:gd name="connsiteY463" fmla="*/ 5690771 h 7154778"/>
              <a:gd name="connsiteX464" fmla="*/ 7533176 w 10113813"/>
              <a:gd name="connsiteY464" fmla="*/ 5736533 h 7154778"/>
              <a:gd name="connsiteX465" fmla="*/ 7367878 w 10113813"/>
              <a:gd name="connsiteY465" fmla="*/ 5827755 h 7154778"/>
              <a:gd name="connsiteX466" fmla="*/ 7300822 w 10113813"/>
              <a:gd name="connsiteY466" fmla="*/ 5890130 h 7154778"/>
              <a:gd name="connsiteX467" fmla="*/ 7227349 w 10113813"/>
              <a:gd name="connsiteY467" fmla="*/ 5992150 h 7154778"/>
              <a:gd name="connsiteX468" fmla="*/ 7162332 w 10113813"/>
              <a:gd name="connsiteY468" fmla="*/ 6067060 h 7154778"/>
              <a:gd name="connsiteX469" fmla="*/ 7155914 w 10113813"/>
              <a:gd name="connsiteY469" fmla="*/ 6106705 h 7154778"/>
              <a:gd name="connsiteX470" fmla="*/ 7122387 w 10113813"/>
              <a:gd name="connsiteY470" fmla="*/ 6137892 h 7154778"/>
              <a:gd name="connsiteX471" fmla="*/ 7011608 w 10113813"/>
              <a:gd name="connsiteY471" fmla="*/ 6168779 h 7154778"/>
              <a:gd name="connsiteX472" fmla="*/ 6963506 w 10113813"/>
              <a:gd name="connsiteY472" fmla="*/ 6189470 h 7154778"/>
              <a:gd name="connsiteX473" fmla="*/ 6476671 w 10113813"/>
              <a:gd name="connsiteY473" fmla="*/ 6281527 h 7154778"/>
              <a:gd name="connsiteX474" fmla="*/ 6294759 w 10113813"/>
              <a:gd name="connsiteY474" fmla="*/ 6349718 h 7154778"/>
              <a:gd name="connsiteX475" fmla="*/ 6261231 w 10113813"/>
              <a:gd name="connsiteY475" fmla="*/ 6380905 h 7154778"/>
              <a:gd name="connsiteX476" fmla="*/ 6215168 w 10113813"/>
              <a:gd name="connsiteY476" fmla="*/ 6414132 h 7154778"/>
              <a:gd name="connsiteX477" fmla="*/ 6170843 w 10113813"/>
              <a:gd name="connsiteY477" fmla="*/ 6537144 h 7154778"/>
              <a:gd name="connsiteX478" fmla="*/ 6158007 w 10113813"/>
              <a:gd name="connsiteY478" fmla="*/ 6616434 h 7154778"/>
              <a:gd name="connsiteX479" fmla="*/ 6129787 w 10113813"/>
              <a:gd name="connsiteY479" fmla="*/ 6655113 h 7154778"/>
              <a:gd name="connsiteX480" fmla="*/ 6122696 w 10113813"/>
              <a:gd name="connsiteY480" fmla="*/ 6664415 h 7154778"/>
              <a:gd name="connsiteX481" fmla="*/ 6121956 w 10113813"/>
              <a:gd name="connsiteY481" fmla="*/ 6665179 h 7154778"/>
              <a:gd name="connsiteX482" fmla="*/ 6117420 w 10113813"/>
              <a:gd name="connsiteY482" fmla="*/ 6671337 h 7154778"/>
              <a:gd name="connsiteX483" fmla="*/ 6122696 w 10113813"/>
              <a:gd name="connsiteY483" fmla="*/ 6664415 h 7154778"/>
              <a:gd name="connsiteX484" fmla="*/ 6129715 w 10113813"/>
              <a:gd name="connsiteY484" fmla="*/ 6657180 h 7154778"/>
              <a:gd name="connsiteX485" fmla="*/ 6120100 w 10113813"/>
              <a:gd name="connsiteY485" fmla="*/ 6699801 h 7154778"/>
              <a:gd name="connsiteX486" fmla="*/ 6088611 w 10113813"/>
              <a:gd name="connsiteY486" fmla="*/ 6743524 h 7154778"/>
              <a:gd name="connsiteX487" fmla="*/ 6053044 w 10113813"/>
              <a:gd name="connsiteY487" fmla="*/ 6762176 h 7154778"/>
              <a:gd name="connsiteX488" fmla="*/ 6008719 w 10113813"/>
              <a:gd name="connsiteY488" fmla="*/ 6885189 h 7154778"/>
              <a:gd name="connsiteX489" fmla="*/ 5960316 w 10113813"/>
              <a:gd name="connsiteY489" fmla="*/ 6983130 h 7154778"/>
              <a:gd name="connsiteX490" fmla="*/ 5891222 w 10113813"/>
              <a:gd name="connsiteY490" fmla="*/ 7032970 h 7154778"/>
              <a:gd name="connsiteX491" fmla="*/ 5799096 w 10113813"/>
              <a:gd name="connsiteY491" fmla="*/ 7099423 h 715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</a:cxnLst>
            <a:rect l="l" t="t" r="r" b="b"/>
            <a:pathLst>
              <a:path w="10113813" h="7154778">
                <a:moveTo>
                  <a:pt x="5537895" y="7154778"/>
                </a:moveTo>
                <a:cubicBezTo>
                  <a:pt x="5521177" y="7153375"/>
                  <a:pt x="5465516" y="7150047"/>
                  <a:pt x="5446070" y="7143980"/>
                </a:cubicBezTo>
                <a:cubicBezTo>
                  <a:pt x="5431499" y="7139435"/>
                  <a:pt x="5418957" y="7129573"/>
                  <a:pt x="5404386" y="7125027"/>
                </a:cubicBezTo>
                <a:cubicBezTo>
                  <a:pt x="5391606" y="7121040"/>
                  <a:pt x="5376401" y="7125185"/>
                  <a:pt x="5364741" y="7118609"/>
                </a:cubicBezTo>
                <a:cubicBezTo>
                  <a:pt x="5351446" y="7111111"/>
                  <a:pt x="5343950" y="7096257"/>
                  <a:pt x="5333554" y="7085081"/>
                </a:cubicBezTo>
                <a:cubicBezTo>
                  <a:pt x="5333554" y="7085081"/>
                  <a:pt x="5276090" y="7063327"/>
                  <a:pt x="5250186" y="7047174"/>
                </a:cubicBezTo>
                <a:cubicBezTo>
                  <a:pt x="5235707" y="7038145"/>
                  <a:pt x="5203437" y="6997081"/>
                  <a:pt x="5200347" y="6978080"/>
                </a:cubicBezTo>
                <a:cubicBezTo>
                  <a:pt x="5196212" y="6952664"/>
                  <a:pt x="5200548" y="6926579"/>
                  <a:pt x="5200648" y="6900829"/>
                </a:cubicBezTo>
                <a:cubicBezTo>
                  <a:pt x="5232344" y="6799226"/>
                  <a:pt x="5218049" y="6831048"/>
                  <a:pt x="5307950" y="6690371"/>
                </a:cubicBezTo>
                <a:cubicBezTo>
                  <a:pt x="5333741" y="6650014"/>
                  <a:pt x="5372825" y="6617701"/>
                  <a:pt x="5391920" y="6573777"/>
                </a:cubicBezTo>
                <a:cubicBezTo>
                  <a:pt x="5402187" y="6550162"/>
                  <a:pt x="5390744" y="6522235"/>
                  <a:pt x="5392221" y="6496527"/>
                </a:cubicBezTo>
                <a:cubicBezTo>
                  <a:pt x="5392989" y="6483162"/>
                  <a:pt x="5402636" y="6469658"/>
                  <a:pt x="5398639" y="6456882"/>
                </a:cubicBezTo>
                <a:cubicBezTo>
                  <a:pt x="5392988" y="6438813"/>
                  <a:pt x="5376489" y="6426173"/>
                  <a:pt x="5365413" y="6410819"/>
                </a:cubicBezTo>
                <a:cubicBezTo>
                  <a:pt x="5250422" y="6444584"/>
                  <a:pt x="5298522" y="6426180"/>
                  <a:pt x="5219068" y="6460358"/>
                </a:cubicBezTo>
                <a:cubicBezTo>
                  <a:pt x="5182175" y="6476227"/>
                  <a:pt x="5144213" y="6491844"/>
                  <a:pt x="5112368" y="6516315"/>
                </a:cubicBezTo>
                <a:cubicBezTo>
                  <a:pt x="5093379" y="6530905"/>
                  <a:pt x="5084378" y="6555180"/>
                  <a:pt x="5070383" y="6574611"/>
                </a:cubicBezTo>
                <a:cubicBezTo>
                  <a:pt x="4962592" y="6639482"/>
                  <a:pt x="4568724" y="6885985"/>
                  <a:pt x="4478284" y="6889661"/>
                </a:cubicBezTo>
                <a:cubicBezTo>
                  <a:pt x="4421851" y="6891956"/>
                  <a:pt x="4435542" y="6785100"/>
                  <a:pt x="4414171" y="6732820"/>
                </a:cubicBezTo>
                <a:cubicBezTo>
                  <a:pt x="4422358" y="6714813"/>
                  <a:pt x="4428195" y="6702128"/>
                  <a:pt x="4432229" y="6693454"/>
                </a:cubicBezTo>
                <a:lnTo>
                  <a:pt x="4435871" y="6685755"/>
                </a:lnTo>
                <a:lnTo>
                  <a:pt x="4439165" y="6679063"/>
                </a:lnTo>
                <a:cubicBezTo>
                  <a:pt x="4440157" y="6676934"/>
                  <a:pt x="4440439" y="6676194"/>
                  <a:pt x="4439465" y="6678156"/>
                </a:cubicBezTo>
                <a:lnTo>
                  <a:pt x="4435871" y="6685755"/>
                </a:lnTo>
                <a:lnTo>
                  <a:pt x="4434611" y="6688314"/>
                </a:lnTo>
                <a:cubicBezTo>
                  <a:pt x="4427164" y="6702715"/>
                  <a:pt x="4417131" y="6718397"/>
                  <a:pt x="4439542" y="6651492"/>
                </a:cubicBezTo>
                <a:cubicBezTo>
                  <a:pt x="4464227" y="6577803"/>
                  <a:pt x="4504795" y="6508841"/>
                  <a:pt x="4519735" y="6432577"/>
                </a:cubicBezTo>
                <a:cubicBezTo>
                  <a:pt x="4546748" y="6294695"/>
                  <a:pt x="4540008" y="6306367"/>
                  <a:pt x="4468158" y="6273696"/>
                </a:cubicBezTo>
                <a:cubicBezTo>
                  <a:pt x="4422740" y="6306457"/>
                  <a:pt x="4407239" y="6320940"/>
                  <a:pt x="4350961" y="6344228"/>
                </a:cubicBezTo>
                <a:cubicBezTo>
                  <a:pt x="4307227" y="6362324"/>
                  <a:pt x="4260963" y="6373818"/>
                  <a:pt x="4217152" y="6391727"/>
                </a:cubicBezTo>
                <a:cubicBezTo>
                  <a:pt x="4018127" y="6473084"/>
                  <a:pt x="4083254" y="6521878"/>
                  <a:pt x="4006091" y="6438926"/>
                </a:cubicBezTo>
                <a:cubicBezTo>
                  <a:pt x="4013796" y="6391341"/>
                  <a:pt x="4012459" y="6381428"/>
                  <a:pt x="4039920" y="6330488"/>
                </a:cubicBezTo>
                <a:cubicBezTo>
                  <a:pt x="4061276" y="6290876"/>
                  <a:pt x="4103108" y="6260172"/>
                  <a:pt x="4111355" y="6215933"/>
                </a:cubicBezTo>
                <a:cubicBezTo>
                  <a:pt x="4150496" y="6005972"/>
                  <a:pt x="4157320" y="6024017"/>
                  <a:pt x="4060078" y="5979802"/>
                </a:cubicBezTo>
                <a:cubicBezTo>
                  <a:pt x="3973361" y="6017104"/>
                  <a:pt x="4038291" y="5987016"/>
                  <a:pt x="3917812" y="6054411"/>
                </a:cubicBezTo>
                <a:cubicBezTo>
                  <a:pt x="3819556" y="6109373"/>
                  <a:pt x="3912932" y="6037832"/>
                  <a:pt x="3721024" y="6189356"/>
                </a:cubicBezTo>
                <a:cubicBezTo>
                  <a:pt x="3704412" y="6202473"/>
                  <a:pt x="3691675" y="6219864"/>
                  <a:pt x="3677001" y="6235118"/>
                </a:cubicBezTo>
                <a:cubicBezTo>
                  <a:pt x="3645667" y="6232489"/>
                  <a:pt x="3609179" y="6235318"/>
                  <a:pt x="3583137" y="6211785"/>
                </a:cubicBezTo>
                <a:cubicBezTo>
                  <a:pt x="3573204" y="6202811"/>
                  <a:pt x="3570702" y="6188074"/>
                  <a:pt x="3564484" y="6176219"/>
                </a:cubicBezTo>
                <a:cubicBezTo>
                  <a:pt x="3567935" y="6135099"/>
                  <a:pt x="3567645" y="6122554"/>
                  <a:pt x="3575282" y="6084394"/>
                </a:cubicBezTo>
                <a:cubicBezTo>
                  <a:pt x="3579756" y="6062040"/>
                  <a:pt x="3581481" y="6038721"/>
                  <a:pt x="3590157" y="6017640"/>
                </a:cubicBezTo>
                <a:cubicBezTo>
                  <a:pt x="3606268" y="5978491"/>
                  <a:pt x="3642291" y="5946913"/>
                  <a:pt x="3649057" y="5905124"/>
                </a:cubicBezTo>
                <a:cubicBezTo>
                  <a:pt x="3659966" y="5837740"/>
                  <a:pt x="3644020" y="5768695"/>
                  <a:pt x="3641503" y="5700482"/>
                </a:cubicBezTo>
                <a:cubicBezTo>
                  <a:pt x="3633926" y="5680269"/>
                  <a:pt x="3624854" y="5660556"/>
                  <a:pt x="3618773" y="5639844"/>
                </a:cubicBezTo>
                <a:cubicBezTo>
                  <a:pt x="3605599" y="5594980"/>
                  <a:pt x="3600221" y="5547779"/>
                  <a:pt x="3583808" y="5503996"/>
                </a:cubicBezTo>
                <a:cubicBezTo>
                  <a:pt x="3577163" y="5486268"/>
                  <a:pt x="3568651" y="5452281"/>
                  <a:pt x="3550582" y="5457933"/>
                </a:cubicBezTo>
                <a:cubicBezTo>
                  <a:pt x="3522013" y="5466868"/>
                  <a:pt x="3515595" y="5506513"/>
                  <a:pt x="3498101" y="5530804"/>
                </a:cubicBezTo>
                <a:cubicBezTo>
                  <a:pt x="3266673" y="5663316"/>
                  <a:pt x="3436779" y="5569571"/>
                  <a:pt x="2973057" y="5783479"/>
                </a:cubicBezTo>
                <a:cubicBezTo>
                  <a:pt x="2957123" y="5764625"/>
                  <a:pt x="2934694" y="5749728"/>
                  <a:pt x="2925256" y="5726920"/>
                </a:cubicBezTo>
                <a:cubicBezTo>
                  <a:pt x="2826763" y="5488896"/>
                  <a:pt x="2948040" y="5649278"/>
                  <a:pt x="2840452" y="5521976"/>
                </a:cubicBezTo>
                <a:cubicBezTo>
                  <a:pt x="2827237" y="5519837"/>
                  <a:pt x="2814103" y="5517122"/>
                  <a:pt x="2800807" y="5515558"/>
                </a:cubicBezTo>
                <a:cubicBezTo>
                  <a:pt x="2786395" y="5513864"/>
                  <a:pt x="2775636" y="5512664"/>
                  <a:pt x="2767657" y="5511833"/>
                </a:cubicBezTo>
                <a:lnTo>
                  <a:pt x="2760817" y="5511203"/>
                </a:lnTo>
                <a:lnTo>
                  <a:pt x="2645928" y="5521193"/>
                </a:lnTo>
                <a:lnTo>
                  <a:pt x="2610739" y="5533608"/>
                </a:lnTo>
                <a:cubicBezTo>
                  <a:pt x="2572501" y="5554525"/>
                  <a:pt x="2542782" y="5588216"/>
                  <a:pt x="2508117" y="5614636"/>
                </a:cubicBezTo>
                <a:cubicBezTo>
                  <a:pt x="2409172" y="5690043"/>
                  <a:pt x="2468164" y="5634184"/>
                  <a:pt x="2394999" y="5710237"/>
                </a:cubicBezTo>
                <a:cubicBezTo>
                  <a:pt x="2330718" y="5734334"/>
                  <a:pt x="2334389" y="5745824"/>
                  <a:pt x="2320275" y="5711989"/>
                </a:cubicBezTo>
                <a:lnTo>
                  <a:pt x="2319068" y="5709175"/>
                </a:lnTo>
                <a:lnTo>
                  <a:pt x="2312368" y="5712228"/>
                </a:lnTo>
                <a:cubicBezTo>
                  <a:pt x="2302322" y="5716744"/>
                  <a:pt x="2290886" y="5721839"/>
                  <a:pt x="2277700" y="5727700"/>
                </a:cubicBezTo>
                <a:cubicBezTo>
                  <a:pt x="2244648" y="5742390"/>
                  <a:pt x="2209545" y="5752028"/>
                  <a:pt x="2176100" y="5765800"/>
                </a:cubicBezTo>
                <a:cubicBezTo>
                  <a:pt x="2019892" y="5830121"/>
                  <a:pt x="2114276" y="5807854"/>
                  <a:pt x="1985600" y="5829300"/>
                </a:cubicBezTo>
                <a:cubicBezTo>
                  <a:pt x="1981367" y="5795433"/>
                  <a:pt x="1976473" y="5761643"/>
                  <a:pt x="1972900" y="5727700"/>
                </a:cubicBezTo>
                <a:cubicBezTo>
                  <a:pt x="1954725" y="5555039"/>
                  <a:pt x="1972994" y="5639178"/>
                  <a:pt x="1947500" y="5537200"/>
                </a:cubicBezTo>
                <a:cubicBezTo>
                  <a:pt x="1803567" y="5532967"/>
                  <a:pt x="1659696" y="5524500"/>
                  <a:pt x="1515700" y="5524500"/>
                </a:cubicBezTo>
                <a:cubicBezTo>
                  <a:pt x="1443733" y="5524500"/>
                  <a:pt x="1473367" y="5571067"/>
                  <a:pt x="1452200" y="5486400"/>
                </a:cubicBezTo>
                <a:cubicBezTo>
                  <a:pt x="1456269" y="5470124"/>
                  <a:pt x="1468490" y="5415720"/>
                  <a:pt x="1477600" y="5397500"/>
                </a:cubicBezTo>
                <a:cubicBezTo>
                  <a:pt x="1484426" y="5383848"/>
                  <a:pt x="1495427" y="5372652"/>
                  <a:pt x="1503000" y="5359400"/>
                </a:cubicBezTo>
                <a:cubicBezTo>
                  <a:pt x="1512393" y="5342962"/>
                  <a:pt x="1517898" y="5324352"/>
                  <a:pt x="1528400" y="5308600"/>
                </a:cubicBezTo>
                <a:cubicBezTo>
                  <a:pt x="1597423" y="5205065"/>
                  <a:pt x="1565758" y="5285425"/>
                  <a:pt x="1591900" y="5207000"/>
                </a:cubicBezTo>
                <a:cubicBezTo>
                  <a:pt x="1604600" y="5190067"/>
                  <a:pt x="1619498" y="5174578"/>
                  <a:pt x="1630000" y="5156200"/>
                </a:cubicBezTo>
                <a:cubicBezTo>
                  <a:pt x="1642016" y="5135172"/>
                  <a:pt x="1652184" y="5070679"/>
                  <a:pt x="1655400" y="5054600"/>
                </a:cubicBezTo>
                <a:cubicBezTo>
                  <a:pt x="1613067" y="5046133"/>
                  <a:pt x="1571572" y="5029200"/>
                  <a:pt x="1528400" y="5029200"/>
                </a:cubicBezTo>
                <a:cubicBezTo>
                  <a:pt x="1467448" y="5029200"/>
                  <a:pt x="1368484" y="5071706"/>
                  <a:pt x="1312500" y="5092700"/>
                </a:cubicBezTo>
                <a:cubicBezTo>
                  <a:pt x="1274400" y="5096933"/>
                  <a:pt x="1236344" y="5101586"/>
                  <a:pt x="1198200" y="5105400"/>
                </a:cubicBezTo>
                <a:cubicBezTo>
                  <a:pt x="1151673" y="5110053"/>
                  <a:pt x="1104973" y="5112936"/>
                  <a:pt x="1058500" y="5118100"/>
                </a:cubicBezTo>
                <a:cubicBezTo>
                  <a:pt x="1028749" y="5121406"/>
                  <a:pt x="999431" y="5133286"/>
                  <a:pt x="969600" y="5130800"/>
                </a:cubicBezTo>
                <a:cubicBezTo>
                  <a:pt x="946882" y="5128907"/>
                  <a:pt x="927267" y="5113867"/>
                  <a:pt x="906100" y="5105400"/>
                </a:cubicBezTo>
                <a:lnTo>
                  <a:pt x="931500" y="5029200"/>
                </a:lnTo>
                <a:cubicBezTo>
                  <a:pt x="937754" y="5010438"/>
                  <a:pt x="1003012" y="4925384"/>
                  <a:pt x="1020400" y="4902200"/>
                </a:cubicBezTo>
                <a:cubicBezTo>
                  <a:pt x="868000" y="4897967"/>
                  <a:pt x="715659" y="4889500"/>
                  <a:pt x="563200" y="4889500"/>
                </a:cubicBezTo>
                <a:cubicBezTo>
                  <a:pt x="156800" y="4889500"/>
                  <a:pt x="664800" y="4923367"/>
                  <a:pt x="258400" y="4889500"/>
                </a:cubicBezTo>
                <a:cubicBezTo>
                  <a:pt x="258400" y="4889500"/>
                  <a:pt x="308021" y="4837463"/>
                  <a:pt x="334600" y="4813300"/>
                </a:cubicBezTo>
                <a:cubicBezTo>
                  <a:pt x="354657" y="4795066"/>
                  <a:pt x="376933" y="4779433"/>
                  <a:pt x="398100" y="4762500"/>
                </a:cubicBezTo>
                <a:cubicBezTo>
                  <a:pt x="410800" y="4758267"/>
                  <a:pt x="425916" y="4758370"/>
                  <a:pt x="436200" y="4749800"/>
                </a:cubicBezTo>
                <a:cubicBezTo>
                  <a:pt x="452461" y="4736249"/>
                  <a:pt x="459333" y="4713967"/>
                  <a:pt x="474300" y="4699000"/>
                </a:cubicBezTo>
                <a:cubicBezTo>
                  <a:pt x="485093" y="4688207"/>
                  <a:pt x="499700" y="4682067"/>
                  <a:pt x="512400" y="4673600"/>
                </a:cubicBezTo>
                <a:cubicBezTo>
                  <a:pt x="583740" y="4626040"/>
                  <a:pt x="643428" y="4629477"/>
                  <a:pt x="715600" y="4597400"/>
                </a:cubicBezTo>
                <a:cubicBezTo>
                  <a:pt x="729548" y="4591201"/>
                  <a:pt x="741000" y="4580467"/>
                  <a:pt x="753700" y="4572000"/>
                </a:cubicBezTo>
                <a:cubicBezTo>
                  <a:pt x="794889" y="4544540"/>
                  <a:pt x="883949" y="4515884"/>
                  <a:pt x="944200" y="4495800"/>
                </a:cubicBezTo>
                <a:cubicBezTo>
                  <a:pt x="982300" y="4491567"/>
                  <a:pt x="1021459" y="4492977"/>
                  <a:pt x="1058500" y="4483100"/>
                </a:cubicBezTo>
                <a:cubicBezTo>
                  <a:pt x="1132361" y="4463404"/>
                  <a:pt x="1158219" y="4421481"/>
                  <a:pt x="1210900" y="4368800"/>
                </a:cubicBezTo>
                <a:cubicBezTo>
                  <a:pt x="1243544" y="4357919"/>
                  <a:pt x="1264717" y="4349779"/>
                  <a:pt x="1299800" y="4343400"/>
                </a:cubicBezTo>
                <a:cubicBezTo>
                  <a:pt x="1329251" y="4338045"/>
                  <a:pt x="1360568" y="4340930"/>
                  <a:pt x="1388700" y="4330700"/>
                </a:cubicBezTo>
                <a:cubicBezTo>
                  <a:pt x="1408592" y="4323466"/>
                  <a:pt x="1423429" y="4306375"/>
                  <a:pt x="1439500" y="4292600"/>
                </a:cubicBezTo>
                <a:cubicBezTo>
                  <a:pt x="1478822" y="4258895"/>
                  <a:pt x="1470789" y="4251555"/>
                  <a:pt x="1515700" y="4229100"/>
                </a:cubicBezTo>
                <a:cubicBezTo>
                  <a:pt x="1565128" y="4204386"/>
                  <a:pt x="1547633" y="4228115"/>
                  <a:pt x="1604600" y="4203700"/>
                </a:cubicBezTo>
                <a:cubicBezTo>
                  <a:pt x="1618629" y="4197687"/>
                  <a:pt x="1629448" y="4185873"/>
                  <a:pt x="1642700" y="4178300"/>
                </a:cubicBezTo>
                <a:cubicBezTo>
                  <a:pt x="1755491" y="4113848"/>
                  <a:pt x="1638775" y="4189383"/>
                  <a:pt x="1731600" y="4127500"/>
                </a:cubicBezTo>
                <a:cubicBezTo>
                  <a:pt x="1748533" y="4123267"/>
                  <a:pt x="1766357" y="4121676"/>
                  <a:pt x="1782400" y="4114800"/>
                </a:cubicBezTo>
                <a:cubicBezTo>
                  <a:pt x="1796429" y="4108787"/>
                  <a:pt x="1806848" y="4096226"/>
                  <a:pt x="1820500" y="4089400"/>
                </a:cubicBezTo>
                <a:cubicBezTo>
                  <a:pt x="1832474" y="4083413"/>
                  <a:pt x="1846626" y="4082687"/>
                  <a:pt x="1858600" y="4076700"/>
                </a:cubicBezTo>
                <a:cubicBezTo>
                  <a:pt x="1895260" y="4058370"/>
                  <a:pt x="1985600" y="3978855"/>
                  <a:pt x="1985600" y="3962400"/>
                </a:cubicBezTo>
                <a:cubicBezTo>
                  <a:pt x="1985600" y="3931581"/>
                  <a:pt x="1926333" y="3945467"/>
                  <a:pt x="1896700" y="3937000"/>
                </a:cubicBezTo>
                <a:cubicBezTo>
                  <a:pt x="1854367" y="3941233"/>
                  <a:pt x="1811155" y="3940133"/>
                  <a:pt x="1769700" y="3949700"/>
                </a:cubicBezTo>
                <a:cubicBezTo>
                  <a:pt x="1754827" y="3953132"/>
                  <a:pt x="1746567" y="3972107"/>
                  <a:pt x="1731600" y="3975100"/>
                </a:cubicBezTo>
                <a:cubicBezTo>
                  <a:pt x="1524510" y="4016518"/>
                  <a:pt x="1573299" y="4029299"/>
                  <a:pt x="1464900" y="3975100"/>
                </a:cubicBezTo>
                <a:cubicBezTo>
                  <a:pt x="1513776" y="3909932"/>
                  <a:pt x="1488033" y="3939267"/>
                  <a:pt x="1541100" y="3886200"/>
                </a:cubicBezTo>
                <a:cubicBezTo>
                  <a:pt x="1562686" y="3864614"/>
                  <a:pt x="1571619" y="3832816"/>
                  <a:pt x="1591900" y="3810000"/>
                </a:cubicBezTo>
                <a:cubicBezTo>
                  <a:pt x="1680651" y="3710155"/>
                  <a:pt x="1607929" y="3848788"/>
                  <a:pt x="1706200" y="3708400"/>
                </a:cubicBezTo>
                <a:cubicBezTo>
                  <a:pt x="1719273" y="3689724"/>
                  <a:pt x="1747720" y="3661020"/>
                  <a:pt x="1731600" y="3644900"/>
                </a:cubicBezTo>
                <a:cubicBezTo>
                  <a:pt x="1713392" y="3626692"/>
                  <a:pt x="1680974" y="3654591"/>
                  <a:pt x="1655400" y="3657600"/>
                </a:cubicBezTo>
                <a:cubicBezTo>
                  <a:pt x="1608962" y="3663063"/>
                  <a:pt x="1562267" y="3666067"/>
                  <a:pt x="1515699" y="3670300"/>
                </a:cubicBezTo>
                <a:cubicBezTo>
                  <a:pt x="1503000" y="3661833"/>
                  <a:pt x="1485173" y="3658152"/>
                  <a:pt x="1477600" y="3644900"/>
                </a:cubicBezTo>
                <a:cubicBezTo>
                  <a:pt x="1452514" y="3600999"/>
                  <a:pt x="1468820" y="3561801"/>
                  <a:pt x="1477600" y="3517900"/>
                </a:cubicBezTo>
                <a:cubicBezTo>
                  <a:pt x="1464900" y="3513667"/>
                  <a:pt x="1452888" y="3505200"/>
                  <a:pt x="1439500" y="3505200"/>
                </a:cubicBezTo>
                <a:cubicBezTo>
                  <a:pt x="1381933" y="3505200"/>
                  <a:pt x="1350805" y="3522898"/>
                  <a:pt x="1299800" y="3543300"/>
                </a:cubicBezTo>
                <a:cubicBezTo>
                  <a:pt x="1240533" y="3551767"/>
                  <a:pt x="1181765" y="3565184"/>
                  <a:pt x="1122000" y="3568700"/>
                </a:cubicBezTo>
                <a:cubicBezTo>
                  <a:pt x="1108636" y="3569486"/>
                  <a:pt x="1087147" y="3568987"/>
                  <a:pt x="1083900" y="3556000"/>
                </a:cubicBezTo>
                <a:cubicBezTo>
                  <a:pt x="1080198" y="3541192"/>
                  <a:pt x="1100833" y="3530600"/>
                  <a:pt x="1109300" y="3517900"/>
                </a:cubicBezTo>
                <a:cubicBezTo>
                  <a:pt x="1193507" y="3461762"/>
                  <a:pt x="1099937" y="3527739"/>
                  <a:pt x="1185500" y="3454400"/>
                </a:cubicBezTo>
                <a:cubicBezTo>
                  <a:pt x="1201571" y="3440625"/>
                  <a:pt x="1220370" y="3430238"/>
                  <a:pt x="1236300" y="3416300"/>
                </a:cubicBezTo>
                <a:cubicBezTo>
                  <a:pt x="1254322" y="3400531"/>
                  <a:pt x="1279527" y="3388218"/>
                  <a:pt x="1287100" y="3365500"/>
                </a:cubicBezTo>
                <a:cubicBezTo>
                  <a:pt x="1291333" y="3352800"/>
                  <a:pt x="1260974" y="3372213"/>
                  <a:pt x="1249000" y="3378200"/>
                </a:cubicBezTo>
                <a:cubicBezTo>
                  <a:pt x="1235348" y="3385026"/>
                  <a:pt x="1223600" y="3395133"/>
                  <a:pt x="1210900" y="3403600"/>
                </a:cubicBezTo>
                <a:cubicBezTo>
                  <a:pt x="1177033" y="3407833"/>
                  <a:pt x="1142966" y="3410689"/>
                  <a:pt x="1109300" y="3416300"/>
                </a:cubicBezTo>
                <a:cubicBezTo>
                  <a:pt x="1029947" y="3429525"/>
                  <a:pt x="1031388" y="3447075"/>
                  <a:pt x="944200" y="3505200"/>
                </a:cubicBezTo>
                <a:cubicBezTo>
                  <a:pt x="918800" y="3509433"/>
                  <a:pt x="893250" y="3512850"/>
                  <a:pt x="868000" y="3517900"/>
                </a:cubicBezTo>
                <a:cubicBezTo>
                  <a:pt x="749223" y="3541655"/>
                  <a:pt x="875934" y="3519091"/>
                  <a:pt x="779100" y="3543300"/>
                </a:cubicBezTo>
                <a:cubicBezTo>
                  <a:pt x="758159" y="3548535"/>
                  <a:pt x="736541" y="3550765"/>
                  <a:pt x="715600" y="3556000"/>
                </a:cubicBezTo>
                <a:cubicBezTo>
                  <a:pt x="600241" y="3584840"/>
                  <a:pt x="658520" y="3579370"/>
                  <a:pt x="550500" y="3594100"/>
                </a:cubicBezTo>
                <a:cubicBezTo>
                  <a:pt x="326292" y="3624674"/>
                  <a:pt x="409877" y="3640359"/>
                  <a:pt x="271100" y="3594100"/>
                </a:cubicBezTo>
                <a:cubicBezTo>
                  <a:pt x="271100" y="3594100"/>
                  <a:pt x="430952" y="3539828"/>
                  <a:pt x="512400" y="3517900"/>
                </a:cubicBezTo>
                <a:cubicBezTo>
                  <a:pt x="651130" y="3480550"/>
                  <a:pt x="556934" y="3538474"/>
                  <a:pt x="652100" y="3467100"/>
                </a:cubicBezTo>
                <a:cubicBezTo>
                  <a:pt x="727543" y="3448239"/>
                  <a:pt x="683955" y="3466118"/>
                  <a:pt x="753700" y="3416300"/>
                </a:cubicBezTo>
                <a:cubicBezTo>
                  <a:pt x="766120" y="3407428"/>
                  <a:pt x="781007" y="3401693"/>
                  <a:pt x="791800" y="3390900"/>
                </a:cubicBezTo>
                <a:cubicBezTo>
                  <a:pt x="812428" y="3370272"/>
                  <a:pt x="829319" y="3325242"/>
                  <a:pt x="842600" y="3302000"/>
                </a:cubicBezTo>
                <a:cubicBezTo>
                  <a:pt x="850173" y="3288748"/>
                  <a:pt x="859910" y="3276843"/>
                  <a:pt x="868000" y="3263900"/>
                </a:cubicBezTo>
                <a:cubicBezTo>
                  <a:pt x="881083" y="3242968"/>
                  <a:pt x="893400" y="3221567"/>
                  <a:pt x="906100" y="3200400"/>
                </a:cubicBezTo>
                <a:cubicBezTo>
                  <a:pt x="906100" y="3200400"/>
                  <a:pt x="956546" y="3165989"/>
                  <a:pt x="982300" y="3149600"/>
                </a:cubicBezTo>
                <a:cubicBezTo>
                  <a:pt x="1003125" y="3136348"/>
                  <a:pt x="1027058" y="3127564"/>
                  <a:pt x="1045800" y="3111500"/>
                </a:cubicBezTo>
                <a:cubicBezTo>
                  <a:pt x="1089018" y="3074456"/>
                  <a:pt x="1053614" y="3059724"/>
                  <a:pt x="1109300" y="3022600"/>
                </a:cubicBezTo>
                <a:cubicBezTo>
                  <a:pt x="1253721" y="2926320"/>
                  <a:pt x="1131377" y="3069363"/>
                  <a:pt x="1223600" y="2946400"/>
                </a:cubicBezTo>
                <a:cubicBezTo>
                  <a:pt x="1223600" y="2946400"/>
                  <a:pt x="1274155" y="2928693"/>
                  <a:pt x="1299800" y="2921000"/>
                </a:cubicBezTo>
                <a:cubicBezTo>
                  <a:pt x="1316517" y="2915984"/>
                  <a:pt x="1334257" y="2914429"/>
                  <a:pt x="1350600" y="2908300"/>
                </a:cubicBezTo>
                <a:cubicBezTo>
                  <a:pt x="1368327" y="2901653"/>
                  <a:pt x="1384100" y="2890589"/>
                  <a:pt x="1401400" y="2882900"/>
                </a:cubicBezTo>
                <a:cubicBezTo>
                  <a:pt x="1496648" y="2840568"/>
                  <a:pt x="1435432" y="2879601"/>
                  <a:pt x="1515700" y="2819400"/>
                </a:cubicBezTo>
                <a:cubicBezTo>
                  <a:pt x="1528400" y="2815167"/>
                  <a:pt x="1540813" y="2809947"/>
                  <a:pt x="1553800" y="2806700"/>
                </a:cubicBezTo>
                <a:cubicBezTo>
                  <a:pt x="1574741" y="2801465"/>
                  <a:pt x="1596822" y="2800826"/>
                  <a:pt x="1617300" y="2794000"/>
                </a:cubicBezTo>
                <a:cubicBezTo>
                  <a:pt x="1660555" y="2779582"/>
                  <a:pt x="1701967" y="2760133"/>
                  <a:pt x="1744300" y="2743200"/>
                </a:cubicBezTo>
                <a:cubicBezTo>
                  <a:pt x="1877827" y="2729847"/>
                  <a:pt x="1873424" y="2742138"/>
                  <a:pt x="1998300" y="2679700"/>
                </a:cubicBezTo>
                <a:cubicBezTo>
                  <a:pt x="2034021" y="2661840"/>
                  <a:pt x="2064661" y="2634994"/>
                  <a:pt x="2099900" y="2616200"/>
                </a:cubicBezTo>
                <a:cubicBezTo>
                  <a:pt x="2128347" y="2601028"/>
                  <a:pt x="2221040" y="2578100"/>
                  <a:pt x="2188800" y="2578100"/>
                </a:cubicBezTo>
                <a:cubicBezTo>
                  <a:pt x="2152630" y="2578100"/>
                  <a:pt x="2121339" y="2604251"/>
                  <a:pt x="2087200" y="2616200"/>
                </a:cubicBezTo>
                <a:cubicBezTo>
                  <a:pt x="2036658" y="2633890"/>
                  <a:pt x="1987073" y="2655384"/>
                  <a:pt x="1934800" y="2667000"/>
                </a:cubicBezTo>
                <a:cubicBezTo>
                  <a:pt x="1834251" y="2689344"/>
                  <a:pt x="1730016" y="2693181"/>
                  <a:pt x="1630000" y="2717800"/>
                </a:cubicBezTo>
                <a:cubicBezTo>
                  <a:pt x="1454394" y="2761026"/>
                  <a:pt x="1285417" y="2829106"/>
                  <a:pt x="1109300" y="2870200"/>
                </a:cubicBezTo>
                <a:cubicBezTo>
                  <a:pt x="1030538" y="2888578"/>
                  <a:pt x="948119" y="2884549"/>
                  <a:pt x="868000" y="2895600"/>
                </a:cubicBezTo>
                <a:cubicBezTo>
                  <a:pt x="825233" y="2901499"/>
                  <a:pt x="783333" y="2912533"/>
                  <a:pt x="741000" y="2921000"/>
                </a:cubicBezTo>
                <a:cubicBezTo>
                  <a:pt x="669033" y="2925233"/>
                  <a:pt x="596942" y="2927713"/>
                  <a:pt x="525100" y="2933700"/>
                </a:cubicBezTo>
                <a:cubicBezTo>
                  <a:pt x="495269" y="2936186"/>
                  <a:pt x="465929" y="2942902"/>
                  <a:pt x="436200" y="2946400"/>
                </a:cubicBezTo>
                <a:cubicBezTo>
                  <a:pt x="393947" y="2951371"/>
                  <a:pt x="351650" y="2956270"/>
                  <a:pt x="309200" y="2959100"/>
                </a:cubicBezTo>
                <a:lnTo>
                  <a:pt x="55200" y="2971800"/>
                </a:lnTo>
                <a:cubicBezTo>
                  <a:pt x="42500" y="2967567"/>
                  <a:pt x="24526" y="2970239"/>
                  <a:pt x="17100" y="2959100"/>
                </a:cubicBezTo>
                <a:cubicBezTo>
                  <a:pt x="-17133" y="2907751"/>
                  <a:pt x="9300" y="2900401"/>
                  <a:pt x="17100" y="2857500"/>
                </a:cubicBezTo>
                <a:cubicBezTo>
                  <a:pt x="23205" y="2823920"/>
                  <a:pt x="25567" y="2789767"/>
                  <a:pt x="29800" y="2755900"/>
                </a:cubicBezTo>
                <a:cubicBezTo>
                  <a:pt x="42500" y="2743200"/>
                  <a:pt x="58381" y="2733030"/>
                  <a:pt x="67900" y="2717800"/>
                </a:cubicBezTo>
                <a:cubicBezTo>
                  <a:pt x="78747" y="2700445"/>
                  <a:pt x="97556" y="2641531"/>
                  <a:pt x="106000" y="2616200"/>
                </a:cubicBezTo>
                <a:cubicBezTo>
                  <a:pt x="247967" y="2587807"/>
                  <a:pt x="197079" y="2614747"/>
                  <a:pt x="271100" y="2565400"/>
                </a:cubicBezTo>
                <a:cubicBezTo>
                  <a:pt x="296500" y="2548467"/>
                  <a:pt x="324609" y="2535021"/>
                  <a:pt x="347300" y="2514600"/>
                </a:cubicBezTo>
                <a:cubicBezTo>
                  <a:pt x="367448" y="2496467"/>
                  <a:pt x="378933" y="2470267"/>
                  <a:pt x="398100" y="2451100"/>
                </a:cubicBezTo>
                <a:cubicBezTo>
                  <a:pt x="458052" y="2391149"/>
                  <a:pt x="412325" y="2454317"/>
                  <a:pt x="474299" y="2413000"/>
                </a:cubicBezTo>
                <a:cubicBezTo>
                  <a:pt x="489244" y="2403037"/>
                  <a:pt x="499700" y="2387600"/>
                  <a:pt x="512400" y="2374900"/>
                </a:cubicBezTo>
                <a:cubicBezTo>
                  <a:pt x="532250" y="2369937"/>
                  <a:pt x="546536" y="2366387"/>
                  <a:pt x="556585" y="2363904"/>
                </a:cubicBezTo>
                <a:lnTo>
                  <a:pt x="568177" y="2361064"/>
                </a:lnTo>
                <a:lnTo>
                  <a:pt x="568577" y="2360977"/>
                </a:lnTo>
                <a:cubicBezTo>
                  <a:pt x="575361" y="2359392"/>
                  <a:pt x="581168" y="2357911"/>
                  <a:pt x="575353" y="2359306"/>
                </a:cubicBezTo>
                <a:lnTo>
                  <a:pt x="568177" y="2361064"/>
                </a:lnTo>
                <a:lnTo>
                  <a:pt x="558998" y="2363082"/>
                </a:lnTo>
                <a:cubicBezTo>
                  <a:pt x="551347" y="2364569"/>
                  <a:pt x="553473" y="2363165"/>
                  <a:pt x="601300" y="2349500"/>
                </a:cubicBezTo>
                <a:cubicBezTo>
                  <a:pt x="618083" y="2344705"/>
                  <a:pt x="636057" y="2343676"/>
                  <a:pt x="652100" y="2336800"/>
                </a:cubicBezTo>
                <a:cubicBezTo>
                  <a:pt x="664720" y="2331392"/>
                  <a:pt x="737747" y="2276553"/>
                  <a:pt x="741000" y="2273300"/>
                </a:cubicBezTo>
                <a:cubicBezTo>
                  <a:pt x="751793" y="2262507"/>
                  <a:pt x="755607" y="2245993"/>
                  <a:pt x="766400" y="2235200"/>
                </a:cubicBezTo>
                <a:cubicBezTo>
                  <a:pt x="823845" y="2177755"/>
                  <a:pt x="792476" y="2245873"/>
                  <a:pt x="817200" y="2171700"/>
                </a:cubicBezTo>
                <a:cubicBezTo>
                  <a:pt x="877577" y="2131448"/>
                  <a:pt x="850473" y="2160780"/>
                  <a:pt x="880700" y="2070100"/>
                </a:cubicBezTo>
                <a:cubicBezTo>
                  <a:pt x="890353" y="2041140"/>
                  <a:pt x="914567" y="2019300"/>
                  <a:pt x="931500" y="1993900"/>
                </a:cubicBezTo>
                <a:cubicBezTo>
                  <a:pt x="948433" y="1989667"/>
                  <a:pt x="965261" y="1984986"/>
                  <a:pt x="982300" y="1981200"/>
                </a:cubicBezTo>
                <a:cubicBezTo>
                  <a:pt x="1003372" y="1976517"/>
                  <a:pt x="1025589" y="1976079"/>
                  <a:pt x="1045800" y="1968500"/>
                </a:cubicBezTo>
                <a:cubicBezTo>
                  <a:pt x="1060092" y="1963141"/>
                  <a:pt x="1071200" y="1951567"/>
                  <a:pt x="1083900" y="1943100"/>
                </a:cubicBezTo>
                <a:cubicBezTo>
                  <a:pt x="1173753" y="1920637"/>
                  <a:pt x="1096724" y="1938459"/>
                  <a:pt x="1210900" y="1917700"/>
                </a:cubicBezTo>
                <a:cubicBezTo>
                  <a:pt x="1232138" y="1913839"/>
                  <a:pt x="1253922" y="1911826"/>
                  <a:pt x="1274400" y="1905000"/>
                </a:cubicBezTo>
                <a:cubicBezTo>
                  <a:pt x="1304986" y="1894805"/>
                  <a:pt x="1333001" y="1877918"/>
                  <a:pt x="1363300" y="1866900"/>
                </a:cubicBezTo>
                <a:cubicBezTo>
                  <a:pt x="1379704" y="1860935"/>
                  <a:pt x="1397167" y="1858433"/>
                  <a:pt x="1414100" y="1854200"/>
                </a:cubicBezTo>
                <a:cubicBezTo>
                  <a:pt x="1440075" y="1847706"/>
                  <a:pt x="1464655" y="1836493"/>
                  <a:pt x="1490300" y="1828800"/>
                </a:cubicBezTo>
                <a:cubicBezTo>
                  <a:pt x="1507018" y="1823784"/>
                  <a:pt x="1524541" y="1821620"/>
                  <a:pt x="1541100" y="1816100"/>
                </a:cubicBezTo>
                <a:cubicBezTo>
                  <a:pt x="1672939" y="1772154"/>
                  <a:pt x="1549365" y="1811968"/>
                  <a:pt x="1642700" y="1765300"/>
                </a:cubicBezTo>
                <a:cubicBezTo>
                  <a:pt x="1695280" y="1739010"/>
                  <a:pt x="1687033" y="1747683"/>
                  <a:pt x="1679289" y="1753830"/>
                </a:cubicBezTo>
                <a:lnTo>
                  <a:pt x="1676216" y="1756125"/>
                </a:lnTo>
                <a:lnTo>
                  <a:pt x="1675718" y="1756469"/>
                </a:lnTo>
                <a:cubicBezTo>
                  <a:pt x="1673694" y="1757907"/>
                  <a:pt x="1673620" y="1758016"/>
                  <a:pt x="1674535" y="1757380"/>
                </a:cubicBezTo>
                <a:lnTo>
                  <a:pt x="1676216" y="1756125"/>
                </a:lnTo>
                <a:lnTo>
                  <a:pt x="1688589" y="1747580"/>
                </a:lnTo>
                <a:cubicBezTo>
                  <a:pt x="1695467" y="1742897"/>
                  <a:pt x="1705251" y="1736299"/>
                  <a:pt x="1718900" y="1727200"/>
                </a:cubicBezTo>
                <a:cubicBezTo>
                  <a:pt x="1741177" y="1712348"/>
                  <a:pt x="1771695" y="1714803"/>
                  <a:pt x="1795100" y="1701800"/>
                </a:cubicBezTo>
                <a:cubicBezTo>
                  <a:pt x="1810800" y="1693078"/>
                  <a:pt x="1819402" y="1675198"/>
                  <a:pt x="1833200" y="1663700"/>
                </a:cubicBezTo>
                <a:cubicBezTo>
                  <a:pt x="1844926" y="1653929"/>
                  <a:pt x="1859574" y="1648071"/>
                  <a:pt x="1871300" y="1638300"/>
                </a:cubicBezTo>
                <a:cubicBezTo>
                  <a:pt x="1945348" y="1576594"/>
                  <a:pt x="1870046" y="1613597"/>
                  <a:pt x="1985600" y="1549400"/>
                </a:cubicBezTo>
                <a:cubicBezTo>
                  <a:pt x="2030404" y="1524509"/>
                  <a:pt x="2027646" y="1551461"/>
                  <a:pt x="2074500" y="1511300"/>
                </a:cubicBezTo>
                <a:cubicBezTo>
                  <a:pt x="2090571" y="1497525"/>
                  <a:pt x="2096339" y="1474051"/>
                  <a:pt x="2112600" y="1460500"/>
                </a:cubicBezTo>
                <a:cubicBezTo>
                  <a:pt x="2122884" y="1451930"/>
                  <a:pt x="2139561" y="1455226"/>
                  <a:pt x="2150700" y="1447800"/>
                </a:cubicBezTo>
                <a:cubicBezTo>
                  <a:pt x="2165644" y="1437837"/>
                  <a:pt x="2176100" y="1422400"/>
                  <a:pt x="2188800" y="1409700"/>
                </a:cubicBezTo>
                <a:cubicBezTo>
                  <a:pt x="2225113" y="1397596"/>
                  <a:pt x="2237833" y="1392273"/>
                  <a:pt x="2277700" y="1384300"/>
                </a:cubicBezTo>
                <a:cubicBezTo>
                  <a:pt x="2309054" y="1378029"/>
                  <a:pt x="2370987" y="1371542"/>
                  <a:pt x="2404700" y="1358900"/>
                </a:cubicBezTo>
                <a:cubicBezTo>
                  <a:pt x="2422427" y="1352253"/>
                  <a:pt x="2437773" y="1340147"/>
                  <a:pt x="2455500" y="1333500"/>
                </a:cubicBezTo>
                <a:cubicBezTo>
                  <a:pt x="2471843" y="1327371"/>
                  <a:pt x="2489261" y="1324586"/>
                  <a:pt x="2506300" y="1320800"/>
                </a:cubicBezTo>
                <a:cubicBezTo>
                  <a:pt x="2527372" y="1316117"/>
                  <a:pt x="2550493" y="1317753"/>
                  <a:pt x="2569800" y="1308100"/>
                </a:cubicBezTo>
                <a:cubicBezTo>
                  <a:pt x="2585864" y="1300068"/>
                  <a:pt x="2594102" y="1281498"/>
                  <a:pt x="2607900" y="1270000"/>
                </a:cubicBezTo>
                <a:cubicBezTo>
                  <a:pt x="2619626" y="1260229"/>
                  <a:pt x="2636465" y="1256519"/>
                  <a:pt x="2646000" y="1244600"/>
                </a:cubicBezTo>
                <a:cubicBezTo>
                  <a:pt x="2654363" y="1234147"/>
                  <a:pt x="2650337" y="1216953"/>
                  <a:pt x="2658700" y="1206500"/>
                </a:cubicBezTo>
                <a:cubicBezTo>
                  <a:pt x="2668235" y="1194581"/>
                  <a:pt x="2684380" y="1189972"/>
                  <a:pt x="2696800" y="1181100"/>
                </a:cubicBezTo>
                <a:cubicBezTo>
                  <a:pt x="2714024" y="1168797"/>
                  <a:pt x="2730667" y="1155700"/>
                  <a:pt x="2747600" y="1143000"/>
                </a:cubicBezTo>
                <a:cubicBezTo>
                  <a:pt x="2764533" y="1138767"/>
                  <a:pt x="2781361" y="1134086"/>
                  <a:pt x="2798400" y="1130300"/>
                </a:cubicBezTo>
                <a:cubicBezTo>
                  <a:pt x="2819472" y="1125617"/>
                  <a:pt x="2842175" y="1126367"/>
                  <a:pt x="2861900" y="1117600"/>
                </a:cubicBezTo>
                <a:cubicBezTo>
                  <a:pt x="2881242" y="1109003"/>
                  <a:pt x="2892497" y="1085813"/>
                  <a:pt x="2912700" y="1079500"/>
                </a:cubicBezTo>
                <a:cubicBezTo>
                  <a:pt x="3100721" y="1020744"/>
                  <a:pt x="3030438" y="1106093"/>
                  <a:pt x="3090500" y="1016000"/>
                </a:cubicBezTo>
                <a:cubicBezTo>
                  <a:pt x="3090500" y="1016000"/>
                  <a:pt x="3139900" y="979818"/>
                  <a:pt x="3166700" y="965200"/>
                </a:cubicBezTo>
                <a:cubicBezTo>
                  <a:pt x="3257667" y="915581"/>
                  <a:pt x="3215433" y="976719"/>
                  <a:pt x="3255600" y="876300"/>
                </a:cubicBezTo>
                <a:cubicBezTo>
                  <a:pt x="3283713" y="857558"/>
                  <a:pt x="3312243" y="842136"/>
                  <a:pt x="3331800" y="812800"/>
                </a:cubicBezTo>
                <a:cubicBezTo>
                  <a:pt x="3339226" y="801661"/>
                  <a:pt x="3340267" y="787400"/>
                  <a:pt x="3344500" y="774700"/>
                </a:cubicBezTo>
                <a:cubicBezTo>
                  <a:pt x="3357200" y="766233"/>
                  <a:pt x="3367792" y="753002"/>
                  <a:pt x="3382600" y="749300"/>
                </a:cubicBezTo>
                <a:cubicBezTo>
                  <a:pt x="3419790" y="740003"/>
                  <a:pt x="3459011" y="742429"/>
                  <a:pt x="3496900" y="736600"/>
                </a:cubicBezTo>
                <a:cubicBezTo>
                  <a:pt x="3514152" y="733946"/>
                  <a:pt x="3530767" y="728133"/>
                  <a:pt x="3547700" y="723900"/>
                </a:cubicBezTo>
                <a:cubicBezTo>
                  <a:pt x="3712800" y="719667"/>
                  <a:pt x="3878002" y="718374"/>
                  <a:pt x="4043000" y="711200"/>
                </a:cubicBezTo>
                <a:cubicBezTo>
                  <a:pt x="4088375" y="709227"/>
                  <a:pt x="4193920" y="687493"/>
                  <a:pt x="4233500" y="673100"/>
                </a:cubicBezTo>
                <a:cubicBezTo>
                  <a:pt x="4247845" y="667884"/>
                  <a:pt x="4258348" y="655273"/>
                  <a:pt x="4271600" y="647700"/>
                </a:cubicBezTo>
                <a:cubicBezTo>
                  <a:pt x="4288038" y="638307"/>
                  <a:pt x="4305467" y="630767"/>
                  <a:pt x="4322400" y="622300"/>
                </a:cubicBezTo>
                <a:cubicBezTo>
                  <a:pt x="4357335" y="604832"/>
                  <a:pt x="4373760" y="544420"/>
                  <a:pt x="4385900" y="508000"/>
                </a:cubicBezTo>
                <a:lnTo>
                  <a:pt x="4411300" y="431800"/>
                </a:lnTo>
                <a:cubicBezTo>
                  <a:pt x="4426493" y="416607"/>
                  <a:pt x="4437532" y="405745"/>
                  <a:pt x="4445364" y="398153"/>
                </a:cubicBezTo>
                <a:lnTo>
                  <a:pt x="4453855" y="390111"/>
                </a:lnTo>
                <a:lnTo>
                  <a:pt x="4454709" y="389476"/>
                </a:lnTo>
                <a:cubicBezTo>
                  <a:pt x="4460550" y="384512"/>
                  <a:pt x="4464891" y="379900"/>
                  <a:pt x="4460175" y="384125"/>
                </a:cubicBezTo>
                <a:lnTo>
                  <a:pt x="4453855" y="390111"/>
                </a:lnTo>
                <a:lnTo>
                  <a:pt x="4445766" y="396125"/>
                </a:lnTo>
                <a:cubicBezTo>
                  <a:pt x="4437587" y="400916"/>
                  <a:pt x="4434531" y="396954"/>
                  <a:pt x="4462100" y="355600"/>
                </a:cubicBezTo>
                <a:cubicBezTo>
                  <a:pt x="4472063" y="340656"/>
                  <a:pt x="4487500" y="330200"/>
                  <a:pt x="4500200" y="317500"/>
                </a:cubicBezTo>
                <a:lnTo>
                  <a:pt x="4538300" y="304800"/>
                </a:lnTo>
                <a:cubicBezTo>
                  <a:pt x="4586352" y="288783"/>
                  <a:pt x="4583908" y="226284"/>
                  <a:pt x="4601800" y="190500"/>
                </a:cubicBezTo>
                <a:cubicBezTo>
                  <a:pt x="4609011" y="176078"/>
                  <a:pt x="4659547" y="107353"/>
                  <a:pt x="4665300" y="101600"/>
                </a:cubicBezTo>
                <a:cubicBezTo>
                  <a:pt x="4697771" y="69129"/>
                  <a:pt x="4703626" y="80715"/>
                  <a:pt x="4741500" y="63500"/>
                </a:cubicBezTo>
                <a:cubicBezTo>
                  <a:pt x="4775970" y="47832"/>
                  <a:pt x="4809233" y="29633"/>
                  <a:pt x="4843100" y="12700"/>
                </a:cubicBezTo>
                <a:lnTo>
                  <a:pt x="5109800" y="0"/>
                </a:lnTo>
                <a:cubicBezTo>
                  <a:pt x="5126076" y="4069"/>
                  <a:pt x="5180480" y="16290"/>
                  <a:pt x="5198700" y="25400"/>
                </a:cubicBezTo>
                <a:cubicBezTo>
                  <a:pt x="5212352" y="32226"/>
                  <a:pt x="5223148" y="43974"/>
                  <a:pt x="5236800" y="50800"/>
                </a:cubicBezTo>
                <a:cubicBezTo>
                  <a:pt x="5248774" y="56787"/>
                  <a:pt x="5264447" y="55137"/>
                  <a:pt x="5274900" y="63500"/>
                </a:cubicBezTo>
                <a:cubicBezTo>
                  <a:pt x="5286819" y="73035"/>
                  <a:pt x="5291833" y="88900"/>
                  <a:pt x="5300300" y="101600"/>
                </a:cubicBezTo>
                <a:cubicBezTo>
                  <a:pt x="5300300" y="101600"/>
                  <a:pt x="5353526" y="132298"/>
                  <a:pt x="5376500" y="152400"/>
                </a:cubicBezTo>
                <a:cubicBezTo>
                  <a:pt x="5389342" y="163637"/>
                  <a:pt x="5414600" y="209349"/>
                  <a:pt x="5414600" y="228600"/>
                </a:cubicBezTo>
                <a:cubicBezTo>
                  <a:pt x="5414600" y="254350"/>
                  <a:pt x="5406133" y="279400"/>
                  <a:pt x="5401900" y="304800"/>
                </a:cubicBezTo>
                <a:cubicBezTo>
                  <a:pt x="5354302" y="399996"/>
                  <a:pt x="5373521" y="370882"/>
                  <a:pt x="5262200" y="495300"/>
                </a:cubicBezTo>
                <a:cubicBezTo>
                  <a:pt x="5230264" y="530993"/>
                  <a:pt x="5186499" y="556612"/>
                  <a:pt x="5160600" y="596900"/>
                </a:cubicBezTo>
                <a:cubicBezTo>
                  <a:pt x="5146675" y="618561"/>
                  <a:pt x="5153486" y="647963"/>
                  <a:pt x="5147900" y="673100"/>
                </a:cubicBezTo>
                <a:cubicBezTo>
                  <a:pt x="5144996" y="686168"/>
                  <a:pt x="5133307" y="697948"/>
                  <a:pt x="5135200" y="711200"/>
                </a:cubicBezTo>
                <a:cubicBezTo>
                  <a:pt x="5137877" y="729942"/>
                  <a:pt x="5152133" y="745067"/>
                  <a:pt x="5160600" y="762000"/>
                </a:cubicBezTo>
                <a:cubicBezTo>
                  <a:pt x="5279520" y="747135"/>
                  <a:pt x="5229089" y="757578"/>
                  <a:pt x="5313000" y="736600"/>
                </a:cubicBezTo>
                <a:cubicBezTo>
                  <a:pt x="5351962" y="726860"/>
                  <a:pt x="5391939" y="717540"/>
                  <a:pt x="5427300" y="698500"/>
                </a:cubicBezTo>
                <a:cubicBezTo>
                  <a:pt x="5448385" y="687147"/>
                  <a:pt x="5461167" y="664633"/>
                  <a:pt x="5478100" y="647700"/>
                </a:cubicBezTo>
                <a:cubicBezTo>
                  <a:pt x="5594908" y="600977"/>
                  <a:pt x="6023243" y="420908"/>
                  <a:pt x="6113100" y="431800"/>
                </a:cubicBezTo>
                <a:cubicBezTo>
                  <a:pt x="6169169" y="438596"/>
                  <a:pt x="6138500" y="541867"/>
                  <a:pt x="6151200" y="596900"/>
                </a:cubicBezTo>
                <a:cubicBezTo>
                  <a:pt x="6140227" y="613359"/>
                  <a:pt x="6132429" y="624942"/>
                  <a:pt x="6127056" y="632856"/>
                </a:cubicBezTo>
                <a:lnTo>
                  <a:pt x="6122226" y="639869"/>
                </a:lnTo>
                <a:lnTo>
                  <a:pt x="6117899" y="645947"/>
                </a:lnTo>
                <a:cubicBezTo>
                  <a:pt x="6116578" y="647889"/>
                  <a:pt x="6116181" y="648574"/>
                  <a:pt x="6117457" y="646794"/>
                </a:cubicBezTo>
                <a:lnTo>
                  <a:pt x="6122226" y="639869"/>
                </a:lnTo>
                <a:lnTo>
                  <a:pt x="6123879" y="637547"/>
                </a:lnTo>
                <a:cubicBezTo>
                  <a:pt x="6133542" y="624529"/>
                  <a:pt x="6145962" y="610661"/>
                  <a:pt x="6113100" y="673100"/>
                </a:cubicBezTo>
                <a:cubicBezTo>
                  <a:pt x="6076905" y="741870"/>
                  <a:pt x="6025791" y="803424"/>
                  <a:pt x="5998800" y="876300"/>
                </a:cubicBezTo>
                <a:cubicBezTo>
                  <a:pt x="5950001" y="1008056"/>
                  <a:pt x="5958527" y="997618"/>
                  <a:pt x="6024200" y="1041400"/>
                </a:cubicBezTo>
                <a:cubicBezTo>
                  <a:pt x="6074288" y="1016356"/>
                  <a:pt x="6091914" y="1004550"/>
                  <a:pt x="6151200" y="990600"/>
                </a:cubicBezTo>
                <a:cubicBezTo>
                  <a:pt x="6197272" y="979760"/>
                  <a:pt x="6244782" y="975843"/>
                  <a:pt x="6290900" y="965200"/>
                </a:cubicBezTo>
                <a:cubicBezTo>
                  <a:pt x="6500405" y="916853"/>
                  <a:pt x="6443957" y="858235"/>
                  <a:pt x="6506800" y="952500"/>
                </a:cubicBezTo>
                <a:cubicBezTo>
                  <a:pt x="6491556" y="998231"/>
                  <a:pt x="6491284" y="1008230"/>
                  <a:pt x="6456000" y="1054100"/>
                </a:cubicBezTo>
                <a:cubicBezTo>
                  <a:pt x="6428562" y="1089769"/>
                  <a:pt x="6382343" y="1113359"/>
                  <a:pt x="6367100" y="1155700"/>
                </a:cubicBezTo>
                <a:cubicBezTo>
                  <a:pt x="6294757" y="1356653"/>
                  <a:pt x="6290919" y="1337746"/>
                  <a:pt x="6379800" y="1397000"/>
                </a:cubicBezTo>
                <a:cubicBezTo>
                  <a:pt x="6448486" y="1379829"/>
                  <a:pt x="6426891" y="1386376"/>
                  <a:pt x="6466533" y="1370821"/>
                </a:cubicBezTo>
                <a:lnTo>
                  <a:pt x="6490825" y="1361500"/>
                </a:lnTo>
                <a:lnTo>
                  <a:pt x="6521016" y="1333417"/>
                </a:lnTo>
                <a:cubicBezTo>
                  <a:pt x="6548434" y="1313640"/>
                  <a:pt x="6557992" y="1310247"/>
                  <a:pt x="6565025" y="1320055"/>
                </a:cubicBezTo>
                <a:lnTo>
                  <a:pt x="6570887" y="1333480"/>
                </a:lnTo>
                <a:lnTo>
                  <a:pt x="6580513" y="1330793"/>
                </a:lnTo>
                <a:cubicBezTo>
                  <a:pt x="6606017" y="1324639"/>
                  <a:pt x="6587791" y="1333660"/>
                  <a:pt x="6748100" y="1244600"/>
                </a:cubicBezTo>
                <a:cubicBezTo>
                  <a:pt x="6766603" y="1234321"/>
                  <a:pt x="6781967" y="1219200"/>
                  <a:pt x="6798900" y="1206500"/>
                </a:cubicBezTo>
                <a:cubicBezTo>
                  <a:pt x="6829405" y="1214126"/>
                  <a:pt x="6865874" y="1217192"/>
                  <a:pt x="6887800" y="1244600"/>
                </a:cubicBezTo>
                <a:cubicBezTo>
                  <a:pt x="6896163" y="1255053"/>
                  <a:pt x="6896267" y="1270000"/>
                  <a:pt x="6900500" y="1282700"/>
                </a:cubicBezTo>
                <a:cubicBezTo>
                  <a:pt x="6892994" y="1312724"/>
                  <a:pt x="6890146" y="1327221"/>
                  <a:pt x="6883426" y="1347966"/>
                </a:cubicBezTo>
                <a:lnTo>
                  <a:pt x="6878673" y="1361457"/>
                </a:lnTo>
                <a:lnTo>
                  <a:pt x="7120368" y="1300260"/>
                </a:lnTo>
                <a:cubicBezTo>
                  <a:pt x="7137181" y="1295572"/>
                  <a:pt x="7153739" y="1288931"/>
                  <a:pt x="7168469" y="1279568"/>
                </a:cubicBezTo>
                <a:cubicBezTo>
                  <a:pt x="7180057" y="1272204"/>
                  <a:pt x="7243333" y="1206352"/>
                  <a:pt x="7246021" y="1202619"/>
                </a:cubicBezTo>
                <a:cubicBezTo>
                  <a:pt x="7254941" y="1190233"/>
                  <a:pt x="7258657" y="1174830"/>
                  <a:pt x="7264975" y="1160935"/>
                </a:cubicBezTo>
                <a:cubicBezTo>
                  <a:pt x="7323178" y="1106794"/>
                  <a:pt x="7317066" y="1109894"/>
                  <a:pt x="7413660" y="1046681"/>
                </a:cubicBezTo>
                <a:cubicBezTo>
                  <a:pt x="7443925" y="1026875"/>
                  <a:pt x="7477025" y="1011727"/>
                  <a:pt x="7507825" y="992764"/>
                </a:cubicBezTo>
                <a:cubicBezTo>
                  <a:pt x="7651680" y="904197"/>
                  <a:pt x="7562095" y="941329"/>
                  <a:pt x="7685659" y="899502"/>
                </a:cubicBezTo>
                <a:cubicBezTo>
                  <a:pt x="7695274" y="932250"/>
                  <a:pt x="7705530" y="964816"/>
                  <a:pt x="7714506" y="997745"/>
                </a:cubicBezTo>
                <a:cubicBezTo>
                  <a:pt x="7760166" y="1165248"/>
                  <a:pt x="7728625" y="1085134"/>
                  <a:pt x="7770162" y="1181696"/>
                </a:cubicBezTo>
                <a:cubicBezTo>
                  <a:pt x="7912907" y="1162765"/>
                  <a:pt x="8056271" y="1148024"/>
                  <a:pt x="8198399" y="1124905"/>
                </a:cubicBezTo>
                <a:cubicBezTo>
                  <a:pt x="8269432" y="1113350"/>
                  <a:pt x="8232706" y="1072145"/>
                  <a:pt x="8267192" y="1152315"/>
                </a:cubicBezTo>
                <a:cubicBezTo>
                  <a:pt x="8265789" y="1169033"/>
                  <a:pt x="8262461" y="1224694"/>
                  <a:pt x="8256395" y="1244140"/>
                </a:cubicBezTo>
                <a:cubicBezTo>
                  <a:pt x="8251849" y="1258711"/>
                  <a:pt x="8242788" y="1271528"/>
                  <a:pt x="8237441" y="1285824"/>
                </a:cubicBezTo>
                <a:cubicBezTo>
                  <a:pt x="8230809" y="1303557"/>
                  <a:pt x="8228363" y="1322809"/>
                  <a:pt x="8220527" y="1340043"/>
                </a:cubicBezTo>
                <a:cubicBezTo>
                  <a:pt x="8169022" y="1453317"/>
                  <a:pt x="8187374" y="1368915"/>
                  <a:pt x="8174163" y="1450520"/>
                </a:cubicBezTo>
                <a:cubicBezTo>
                  <a:pt x="8164346" y="1469272"/>
                  <a:pt x="8152128" y="1486952"/>
                  <a:pt x="8144713" y="1506778"/>
                </a:cubicBezTo>
                <a:cubicBezTo>
                  <a:pt x="8136229" y="1529462"/>
                  <a:pt x="8136547" y="1594751"/>
                  <a:pt x="8135955" y="1611138"/>
                </a:cubicBezTo>
                <a:cubicBezTo>
                  <a:pt x="8179098" y="1612698"/>
                  <a:pt x="8222773" y="1622750"/>
                  <a:pt x="8265385" y="1615818"/>
                </a:cubicBezTo>
                <a:cubicBezTo>
                  <a:pt x="8325547" y="1606032"/>
                  <a:pt x="8416402" y="1548189"/>
                  <a:pt x="8468289" y="1518479"/>
                </a:cubicBezTo>
                <a:cubicBezTo>
                  <a:pt x="8505215" y="1508184"/>
                  <a:pt x="8542031" y="1497481"/>
                  <a:pt x="8579067" y="1487592"/>
                </a:cubicBezTo>
                <a:cubicBezTo>
                  <a:pt x="8624244" y="1475530"/>
                  <a:pt x="8669875" y="1465186"/>
                  <a:pt x="8714916" y="1452628"/>
                </a:cubicBezTo>
                <a:cubicBezTo>
                  <a:pt x="8743750" y="1444588"/>
                  <a:pt x="8770781" y="1428155"/>
                  <a:pt x="8800624" y="1425820"/>
                </a:cubicBezTo>
                <a:cubicBezTo>
                  <a:pt x="8823351" y="1424041"/>
                  <a:pt x="8845126" y="1435736"/>
                  <a:pt x="8867378" y="1440695"/>
                </a:cubicBezTo>
                <a:lnTo>
                  <a:pt x="8854542" y="1519985"/>
                </a:lnTo>
                <a:cubicBezTo>
                  <a:pt x="8851381" y="1539507"/>
                  <a:pt x="8800625" y="1633935"/>
                  <a:pt x="8787185" y="1659610"/>
                </a:cubicBezTo>
                <a:cubicBezTo>
                  <a:pt x="8938288" y="1639320"/>
                  <a:pt x="9090012" y="1623219"/>
                  <a:pt x="9240493" y="1598741"/>
                </a:cubicBezTo>
                <a:cubicBezTo>
                  <a:pt x="9641621" y="1533493"/>
                  <a:pt x="9134774" y="1581625"/>
                  <a:pt x="9541339" y="1549805"/>
                </a:cubicBezTo>
                <a:cubicBezTo>
                  <a:pt x="9541339" y="1549805"/>
                  <a:pt x="9500716" y="1609133"/>
                  <a:pt x="9478362" y="1637250"/>
                </a:cubicBezTo>
                <a:cubicBezTo>
                  <a:pt x="9461492" y="1658468"/>
                  <a:pt x="9442015" y="1677475"/>
                  <a:pt x="9423841" y="1697586"/>
                </a:cubicBezTo>
                <a:cubicBezTo>
                  <a:pt x="9411986" y="1703803"/>
                  <a:pt x="9397049" y="1706129"/>
                  <a:pt x="9388275" y="1716239"/>
                </a:cubicBezTo>
                <a:cubicBezTo>
                  <a:pt x="9374400" y="1732225"/>
                  <a:pt x="9371195" y="1755321"/>
                  <a:pt x="9358825" y="1772497"/>
                </a:cubicBezTo>
                <a:cubicBezTo>
                  <a:pt x="9349905" y="1784882"/>
                  <a:pt x="9336473" y="1793288"/>
                  <a:pt x="9325297" y="1803684"/>
                </a:cubicBezTo>
                <a:cubicBezTo>
                  <a:pt x="9262519" y="1862081"/>
                  <a:pt x="9203053" y="1868272"/>
                  <a:pt x="9136967" y="1911520"/>
                </a:cubicBezTo>
                <a:cubicBezTo>
                  <a:pt x="9124196" y="1919878"/>
                  <a:pt x="9114616" y="1932311"/>
                  <a:pt x="9103440" y="1942707"/>
                </a:cubicBezTo>
                <a:cubicBezTo>
                  <a:pt x="9067194" y="1976424"/>
                  <a:pt x="8983890" y="2019007"/>
                  <a:pt x="8927645" y="2048504"/>
                </a:cubicBezTo>
                <a:cubicBezTo>
                  <a:pt x="8890719" y="2058799"/>
                  <a:pt x="8851841" y="2063695"/>
                  <a:pt x="8816867" y="2079390"/>
                </a:cubicBezTo>
                <a:cubicBezTo>
                  <a:pt x="8747126" y="2110689"/>
                  <a:pt x="8728335" y="2156220"/>
                  <a:pt x="8684795" y="2216676"/>
                </a:cubicBezTo>
                <a:cubicBezTo>
                  <a:pt x="8654321" y="2232657"/>
                  <a:pt x="8634730" y="2244091"/>
                  <a:pt x="8601126" y="2256019"/>
                </a:cubicBezTo>
                <a:cubicBezTo>
                  <a:pt x="8572917" y="2266033"/>
                  <a:pt x="8541543" y="2268214"/>
                  <a:pt x="8515418" y="2282828"/>
                </a:cubicBezTo>
                <a:cubicBezTo>
                  <a:pt x="8496946" y="2293162"/>
                  <a:pt x="8485046" y="2312413"/>
                  <a:pt x="8471395" y="2328590"/>
                </a:cubicBezTo>
                <a:cubicBezTo>
                  <a:pt x="8437994" y="2368171"/>
                  <a:pt x="8447101" y="2374126"/>
                  <a:pt x="8406378" y="2403500"/>
                </a:cubicBezTo>
                <a:cubicBezTo>
                  <a:pt x="8361559" y="2435829"/>
                  <a:pt x="8375018" y="2409599"/>
                  <a:pt x="8322710" y="2442843"/>
                </a:cubicBezTo>
                <a:cubicBezTo>
                  <a:pt x="8309828" y="2451031"/>
                  <a:pt x="8301046" y="2464429"/>
                  <a:pt x="8289182" y="2474031"/>
                </a:cubicBezTo>
                <a:cubicBezTo>
                  <a:pt x="8188202" y="2555756"/>
                  <a:pt x="8291276" y="2462462"/>
                  <a:pt x="8209591" y="2538445"/>
                </a:cubicBezTo>
                <a:cubicBezTo>
                  <a:pt x="8193557" y="2545342"/>
                  <a:pt x="8176220" y="2549774"/>
                  <a:pt x="8161489" y="2559136"/>
                </a:cubicBezTo>
                <a:cubicBezTo>
                  <a:pt x="8148607" y="2567324"/>
                  <a:pt x="8140340" y="2581395"/>
                  <a:pt x="8127961" y="2590324"/>
                </a:cubicBezTo>
                <a:cubicBezTo>
                  <a:pt x="8117104" y="2598156"/>
                  <a:pt x="8103252" y="2601144"/>
                  <a:pt x="8092395" y="2608976"/>
                </a:cubicBezTo>
                <a:cubicBezTo>
                  <a:pt x="8059153" y="2632954"/>
                  <a:pt x="7982752" y="2725942"/>
                  <a:pt x="7985393" y="2742184"/>
                </a:cubicBezTo>
                <a:cubicBezTo>
                  <a:pt x="7990342" y="2772603"/>
                  <a:pt x="8046610" y="2749381"/>
                  <a:pt x="8077218" y="2752981"/>
                </a:cubicBezTo>
                <a:cubicBezTo>
                  <a:pt x="8118322" y="2742006"/>
                  <a:pt x="8161150" y="2736154"/>
                  <a:pt x="8200531" y="2720056"/>
                </a:cubicBezTo>
                <a:cubicBezTo>
                  <a:pt x="8214660" y="2714280"/>
                  <a:pt x="8219767" y="2694225"/>
                  <a:pt x="8234059" y="2688868"/>
                </a:cubicBezTo>
                <a:cubicBezTo>
                  <a:pt x="8431813" y="2614739"/>
                  <a:pt x="8381605" y="2609957"/>
                  <a:pt x="8497300" y="2646049"/>
                </a:cubicBezTo>
                <a:cubicBezTo>
                  <a:pt x="8459520" y="2718218"/>
                  <a:pt x="8480219" y="2685131"/>
                  <a:pt x="8436361" y="2746030"/>
                </a:cubicBezTo>
                <a:cubicBezTo>
                  <a:pt x="8418521" y="2770801"/>
                  <a:pt x="8414809" y="2803621"/>
                  <a:pt x="8398454" y="2829397"/>
                </a:cubicBezTo>
                <a:cubicBezTo>
                  <a:pt x="8326885" y="2942196"/>
                  <a:pt x="8376405" y="2793686"/>
                  <a:pt x="8301949" y="2948030"/>
                </a:cubicBezTo>
                <a:cubicBezTo>
                  <a:pt x="8292044" y="2968563"/>
                  <a:pt x="8268575" y="3001462"/>
                  <a:pt x="8287073" y="3014784"/>
                </a:cubicBezTo>
                <a:cubicBezTo>
                  <a:pt x="8307969" y="3029833"/>
                  <a:pt x="8335487" y="2997091"/>
                  <a:pt x="8360246" y="2990015"/>
                </a:cubicBezTo>
                <a:cubicBezTo>
                  <a:pt x="8405205" y="2977167"/>
                  <a:pt x="8450811" y="2966705"/>
                  <a:pt x="8496095" y="2955051"/>
                </a:cubicBezTo>
                <a:cubicBezTo>
                  <a:pt x="8509990" y="2961369"/>
                  <a:pt x="8528176" y="2962140"/>
                  <a:pt x="8537778" y="2974004"/>
                </a:cubicBezTo>
                <a:cubicBezTo>
                  <a:pt x="8569587" y="3013308"/>
                  <a:pt x="8559786" y="3054615"/>
                  <a:pt x="8558169" y="3099357"/>
                </a:cubicBezTo>
                <a:cubicBezTo>
                  <a:pt x="8571384" y="3101496"/>
                  <a:pt x="8584600" y="3107924"/>
                  <a:pt x="8597814" y="3105775"/>
                </a:cubicBezTo>
                <a:cubicBezTo>
                  <a:pt x="8654634" y="3096532"/>
                  <a:pt x="8682516" y="3074066"/>
                  <a:pt x="8729584" y="3045740"/>
                </a:cubicBezTo>
                <a:cubicBezTo>
                  <a:pt x="8786723" y="3027867"/>
                  <a:pt x="8842574" y="3005189"/>
                  <a:pt x="8901000" y="2992123"/>
                </a:cubicBezTo>
                <a:cubicBezTo>
                  <a:pt x="8914064" y="2989202"/>
                  <a:pt x="8935354" y="2986244"/>
                  <a:pt x="8940644" y="2998541"/>
                </a:cubicBezTo>
                <a:cubicBezTo>
                  <a:pt x="8946676" y="3012563"/>
                  <a:pt x="8928009" y="3026330"/>
                  <a:pt x="8921691" y="3040225"/>
                </a:cubicBezTo>
                <a:cubicBezTo>
                  <a:pt x="8847589" y="3109155"/>
                  <a:pt x="8929353" y="3029010"/>
                  <a:pt x="8856674" y="3115135"/>
                </a:cubicBezTo>
                <a:cubicBezTo>
                  <a:pt x="8843023" y="3131312"/>
                  <a:pt x="8826136" y="3144583"/>
                  <a:pt x="8812650" y="3160897"/>
                </a:cubicBezTo>
                <a:cubicBezTo>
                  <a:pt x="8797394" y="3179355"/>
                  <a:pt x="8774493" y="3195555"/>
                  <a:pt x="8770665" y="3219194"/>
                </a:cubicBezTo>
                <a:cubicBezTo>
                  <a:pt x="8768526" y="3232409"/>
                  <a:pt x="8795375" y="3208374"/>
                  <a:pt x="8806232" y="3200542"/>
                </a:cubicBezTo>
                <a:cubicBezTo>
                  <a:pt x="8818611" y="3191613"/>
                  <a:pt x="8828584" y="3179751"/>
                  <a:pt x="8839760" y="3169355"/>
                </a:cubicBezTo>
                <a:cubicBezTo>
                  <a:pt x="8872508" y="3159739"/>
                  <a:pt x="8905675" y="3151451"/>
                  <a:pt x="8938003" y="3140507"/>
                </a:cubicBezTo>
                <a:cubicBezTo>
                  <a:pt x="9014203" y="3114714"/>
                  <a:pt x="9009963" y="3097622"/>
                  <a:pt x="9086688" y="3026253"/>
                </a:cubicBezTo>
                <a:cubicBezTo>
                  <a:pt x="9111079" y="3017997"/>
                  <a:pt x="9135749" y="3010523"/>
                  <a:pt x="9159861" y="3001484"/>
                </a:cubicBezTo>
                <a:cubicBezTo>
                  <a:pt x="9273283" y="2958967"/>
                  <a:pt x="9151838" y="3001582"/>
                  <a:pt x="9243529" y="2962140"/>
                </a:cubicBezTo>
                <a:cubicBezTo>
                  <a:pt x="9263358" y="2953611"/>
                  <a:pt x="9284338" y="2947939"/>
                  <a:pt x="9304166" y="2939410"/>
                </a:cubicBezTo>
                <a:cubicBezTo>
                  <a:pt x="9413399" y="2892423"/>
                  <a:pt x="9356754" y="2907179"/>
                  <a:pt x="9461008" y="2875297"/>
                </a:cubicBezTo>
                <a:cubicBezTo>
                  <a:pt x="9677398" y="2809123"/>
                  <a:pt x="9592379" y="2807061"/>
                  <a:pt x="9736783" y="2830439"/>
                </a:cubicBezTo>
                <a:cubicBezTo>
                  <a:pt x="9736783" y="2830439"/>
                  <a:pt x="9587718" y="2909671"/>
                  <a:pt x="9510847" y="2944392"/>
                </a:cubicBezTo>
                <a:cubicBezTo>
                  <a:pt x="9379914" y="3003530"/>
                  <a:pt x="9463588" y="2931235"/>
                  <a:pt x="9381116" y="3016962"/>
                </a:cubicBezTo>
                <a:cubicBezTo>
                  <a:pt x="9309680" y="3047691"/>
                  <a:pt x="9349832" y="3023045"/>
                  <a:pt x="9288990" y="3083415"/>
                </a:cubicBezTo>
                <a:cubicBezTo>
                  <a:pt x="9278155" y="3094166"/>
                  <a:pt x="9264382" y="3102216"/>
                  <a:pt x="9255462" y="3114602"/>
                </a:cubicBezTo>
                <a:cubicBezTo>
                  <a:pt x="9238414" y="3138275"/>
                  <a:pt x="9228971" y="3185432"/>
                  <a:pt x="9219594" y="3210505"/>
                </a:cubicBezTo>
                <a:cubicBezTo>
                  <a:pt x="9214247" y="3224801"/>
                  <a:pt x="9206548" y="3238115"/>
                  <a:pt x="9200641" y="3252189"/>
                </a:cubicBezTo>
                <a:cubicBezTo>
                  <a:pt x="9191088" y="3274950"/>
                  <a:pt x="9182367" y="3298051"/>
                  <a:pt x="9173230" y="3320982"/>
                </a:cubicBezTo>
                <a:cubicBezTo>
                  <a:pt x="9173230" y="3320982"/>
                  <a:pt x="9128963" y="3363046"/>
                  <a:pt x="9106175" y="3383357"/>
                </a:cubicBezTo>
                <a:cubicBezTo>
                  <a:pt x="9087747" y="3399781"/>
                  <a:pt x="9065535" y="3412293"/>
                  <a:pt x="9049616" y="3431158"/>
                </a:cubicBezTo>
                <a:cubicBezTo>
                  <a:pt x="9012906" y="3474660"/>
                  <a:pt x="9050216" y="3483517"/>
                  <a:pt x="9001212" y="3529100"/>
                </a:cubicBezTo>
                <a:cubicBezTo>
                  <a:pt x="8874123" y="3647318"/>
                  <a:pt x="8971914" y="3486488"/>
                  <a:pt x="8900629" y="3622663"/>
                </a:cubicBezTo>
                <a:cubicBezTo>
                  <a:pt x="8900629" y="3622663"/>
                  <a:pt x="8853573" y="3648256"/>
                  <a:pt x="8829496" y="3659967"/>
                </a:cubicBezTo>
                <a:cubicBezTo>
                  <a:pt x="8813800" y="3667602"/>
                  <a:pt x="8796541" y="3671985"/>
                  <a:pt x="8781394" y="3680658"/>
                </a:cubicBezTo>
                <a:cubicBezTo>
                  <a:pt x="8764964" y="3690065"/>
                  <a:pt x="8751172" y="3703518"/>
                  <a:pt x="8735331" y="3713885"/>
                </a:cubicBezTo>
                <a:cubicBezTo>
                  <a:pt x="8648115" y="3770960"/>
                  <a:pt x="8702270" y="3722605"/>
                  <a:pt x="8632708" y="3794912"/>
                </a:cubicBezTo>
                <a:cubicBezTo>
                  <a:pt x="8620853" y="3801129"/>
                  <a:pt x="8609439" y="3808275"/>
                  <a:pt x="8597142" y="3813565"/>
                </a:cubicBezTo>
                <a:cubicBezTo>
                  <a:pt x="8577313" y="3822094"/>
                  <a:pt x="8555621" y="3826270"/>
                  <a:pt x="8536505" y="3836295"/>
                </a:cubicBezTo>
                <a:cubicBezTo>
                  <a:pt x="8496126" y="3857470"/>
                  <a:pt x="8458373" y="3883316"/>
                  <a:pt x="8419308" y="3906826"/>
                </a:cubicBezTo>
                <a:cubicBezTo>
                  <a:pt x="8289657" y="3941444"/>
                  <a:pt x="8292030" y="3928605"/>
                  <a:pt x="8178798" y="4010282"/>
                </a:cubicBezTo>
                <a:cubicBezTo>
                  <a:pt x="8146408" y="4033646"/>
                  <a:pt x="8120476" y="4065063"/>
                  <a:pt x="8088711" y="4089271"/>
                </a:cubicBezTo>
                <a:cubicBezTo>
                  <a:pt x="8063069" y="4108813"/>
                  <a:pt x="7975260" y="4146326"/>
                  <a:pt x="8007082" y="4141149"/>
                </a:cubicBezTo>
                <a:cubicBezTo>
                  <a:pt x="8042782" y="4135342"/>
                  <a:pt x="8069469" y="4104507"/>
                  <a:pt x="8101247" y="4087232"/>
                </a:cubicBezTo>
                <a:cubicBezTo>
                  <a:pt x="8148293" y="4061657"/>
                  <a:pt x="8193784" y="4032481"/>
                  <a:pt x="8243514" y="4012623"/>
                </a:cubicBezTo>
                <a:cubicBezTo>
                  <a:pt x="8339171" y="3974425"/>
                  <a:pt x="8441438" y="3953903"/>
                  <a:pt x="8536203" y="3913545"/>
                </a:cubicBezTo>
                <a:cubicBezTo>
                  <a:pt x="8702591" y="3842686"/>
                  <a:pt x="8858446" y="3748360"/>
                  <a:pt x="9025681" y="3679523"/>
                </a:cubicBezTo>
                <a:cubicBezTo>
                  <a:pt x="9100470" y="3648738"/>
                  <a:pt x="9182467" y="3639482"/>
                  <a:pt x="9259772" y="3615711"/>
                </a:cubicBezTo>
                <a:cubicBezTo>
                  <a:pt x="9301037" y="3603022"/>
                  <a:pt x="9340622" y="3585404"/>
                  <a:pt x="9381047" y="3570251"/>
                </a:cubicBezTo>
                <a:cubicBezTo>
                  <a:pt x="9451400" y="3554518"/>
                  <a:pt x="9522158" y="3540496"/>
                  <a:pt x="9592107" y="3523052"/>
                </a:cubicBezTo>
                <a:cubicBezTo>
                  <a:pt x="9621152" y="3515809"/>
                  <a:pt x="9649033" y="3504469"/>
                  <a:pt x="9677815" y="3496244"/>
                </a:cubicBezTo>
                <a:cubicBezTo>
                  <a:pt x="9718721" y="3484553"/>
                  <a:pt x="9759683" y="3472927"/>
                  <a:pt x="9801128" y="3463318"/>
                </a:cubicBezTo>
                <a:lnTo>
                  <a:pt x="10049794" y="3410003"/>
                </a:lnTo>
                <a:cubicBezTo>
                  <a:pt x="10063009" y="3412142"/>
                  <a:pt x="10080321" y="3406619"/>
                  <a:pt x="10089439" y="3416421"/>
                </a:cubicBezTo>
                <a:cubicBezTo>
                  <a:pt x="10131472" y="3461608"/>
                  <a:pt x="10106562" y="3473106"/>
                  <a:pt x="10105751" y="3516703"/>
                </a:cubicBezTo>
                <a:cubicBezTo>
                  <a:pt x="10105116" y="3550827"/>
                  <a:pt x="10108268" y="3584917"/>
                  <a:pt x="10109528" y="3619024"/>
                </a:cubicBezTo>
                <a:cubicBezTo>
                  <a:pt x="10099031" y="3633598"/>
                  <a:pt x="10084989" y="3646186"/>
                  <a:pt x="10078039" y="3662747"/>
                </a:cubicBezTo>
                <a:cubicBezTo>
                  <a:pt x="10070119" y="3681618"/>
                  <a:pt x="10061013" y="3742788"/>
                  <a:pt x="10056745" y="3769146"/>
                </a:cubicBezTo>
                <a:cubicBezTo>
                  <a:pt x="9921179" y="3819964"/>
                  <a:pt x="9967081" y="3785203"/>
                  <a:pt x="9901943" y="3845794"/>
                </a:cubicBezTo>
                <a:cubicBezTo>
                  <a:pt x="9879591" y="3866585"/>
                  <a:pt x="9854006" y="3884370"/>
                  <a:pt x="9834888" y="3908169"/>
                </a:cubicBezTo>
                <a:cubicBezTo>
                  <a:pt x="9817912" y="3929301"/>
                  <a:pt x="9810783" y="3957006"/>
                  <a:pt x="9794942" y="3979001"/>
                </a:cubicBezTo>
                <a:cubicBezTo>
                  <a:pt x="9745394" y="4047800"/>
                  <a:pt x="9780385" y="3978110"/>
                  <a:pt x="9725847" y="4028841"/>
                </a:cubicBezTo>
                <a:cubicBezTo>
                  <a:pt x="9712697" y="4041074"/>
                  <a:pt x="9704855" y="4057990"/>
                  <a:pt x="9694359" y="4072564"/>
                </a:cubicBezTo>
                <a:cubicBezTo>
                  <a:pt x="9675562" y="4080649"/>
                  <a:pt x="9662032" y="4086446"/>
                  <a:pt x="9652513" y="4090511"/>
                </a:cubicBezTo>
                <a:lnTo>
                  <a:pt x="9641525" y="4095176"/>
                </a:lnTo>
                <a:lnTo>
                  <a:pt x="9641146" y="4095326"/>
                </a:lnTo>
                <a:cubicBezTo>
                  <a:pt x="9634704" y="4097979"/>
                  <a:pt x="9629210" y="4100374"/>
                  <a:pt x="9634726" y="4098063"/>
                </a:cubicBezTo>
                <a:lnTo>
                  <a:pt x="9641525" y="4095176"/>
                </a:lnTo>
                <a:lnTo>
                  <a:pt x="9650262" y="4091710"/>
                </a:lnTo>
                <a:cubicBezTo>
                  <a:pt x="9657574" y="4089013"/>
                  <a:pt x="9655702" y="4090741"/>
                  <a:pt x="9610690" y="4111908"/>
                </a:cubicBezTo>
                <a:cubicBezTo>
                  <a:pt x="9594895" y="4119335"/>
                  <a:pt x="9577319" y="4123236"/>
                  <a:pt x="9562588" y="4132599"/>
                </a:cubicBezTo>
                <a:cubicBezTo>
                  <a:pt x="9551000" y="4139963"/>
                  <a:pt x="9487725" y="4205815"/>
                  <a:pt x="9485036" y="4209548"/>
                </a:cubicBezTo>
                <a:cubicBezTo>
                  <a:pt x="9476116" y="4221934"/>
                  <a:pt x="9475003" y="4238846"/>
                  <a:pt x="9466083" y="4251232"/>
                </a:cubicBezTo>
                <a:cubicBezTo>
                  <a:pt x="9418606" y="4317155"/>
                  <a:pt x="9438632" y="4244884"/>
                  <a:pt x="9426137" y="4322064"/>
                </a:cubicBezTo>
                <a:cubicBezTo>
                  <a:pt x="9373006" y="4371488"/>
                  <a:pt x="9395049" y="4338184"/>
                  <a:pt x="9379773" y="4432541"/>
                </a:cubicBezTo>
                <a:cubicBezTo>
                  <a:pt x="9374895" y="4462675"/>
                  <a:pt x="9354501" y="4488119"/>
                  <a:pt x="9341866" y="4515909"/>
                </a:cubicBezTo>
                <a:cubicBezTo>
                  <a:pt x="9325832" y="4522805"/>
                  <a:pt x="9309974" y="4530128"/>
                  <a:pt x="9293764" y="4536600"/>
                </a:cubicBezTo>
                <a:cubicBezTo>
                  <a:pt x="9273717" y="4544606"/>
                  <a:pt x="9251859" y="4548605"/>
                  <a:pt x="9233127" y="4559330"/>
                </a:cubicBezTo>
                <a:cubicBezTo>
                  <a:pt x="9219880" y="4566915"/>
                  <a:pt x="9210775" y="4580122"/>
                  <a:pt x="9199599" y="4590518"/>
                </a:cubicBezTo>
                <a:cubicBezTo>
                  <a:pt x="9114518" y="4627116"/>
                  <a:pt x="9187686" y="4597157"/>
                  <a:pt x="9078325" y="4635979"/>
                </a:cubicBezTo>
                <a:cubicBezTo>
                  <a:pt x="9057982" y="4643199"/>
                  <a:pt x="9036804" y="4648684"/>
                  <a:pt x="9017687" y="4658709"/>
                </a:cubicBezTo>
                <a:cubicBezTo>
                  <a:pt x="8989135" y="4673682"/>
                  <a:pt x="8964195" y="4694848"/>
                  <a:pt x="8936058" y="4710588"/>
                </a:cubicBezTo>
                <a:cubicBezTo>
                  <a:pt x="8920824" y="4719109"/>
                  <a:pt x="8903989" y="4724382"/>
                  <a:pt x="8887956" y="4731279"/>
                </a:cubicBezTo>
                <a:cubicBezTo>
                  <a:pt x="8863360" y="4741859"/>
                  <a:pt x="8840899" y="4756873"/>
                  <a:pt x="8816822" y="4768584"/>
                </a:cubicBezTo>
                <a:cubicBezTo>
                  <a:pt x="8801126" y="4776218"/>
                  <a:pt x="8784178" y="4781168"/>
                  <a:pt x="8768720" y="4789275"/>
                </a:cubicBezTo>
                <a:cubicBezTo>
                  <a:pt x="8645647" y="4853818"/>
                  <a:pt x="8761226" y="4794680"/>
                  <a:pt x="8676594" y="4855728"/>
                </a:cubicBezTo>
                <a:cubicBezTo>
                  <a:pt x="8628917" y="4890119"/>
                  <a:pt x="8635665" y="4880234"/>
                  <a:pt x="8642321" y="4872924"/>
                </a:cubicBezTo>
                <a:lnTo>
                  <a:pt x="8644987" y="4870165"/>
                </a:lnTo>
                <a:lnTo>
                  <a:pt x="8645423" y="4869746"/>
                </a:lnTo>
                <a:cubicBezTo>
                  <a:pt x="8647189" y="4868001"/>
                  <a:pt x="8647246" y="4867882"/>
                  <a:pt x="8646445" y="4868656"/>
                </a:cubicBezTo>
                <a:lnTo>
                  <a:pt x="8644987" y="4870165"/>
                </a:lnTo>
                <a:lnTo>
                  <a:pt x="8634145" y="4880586"/>
                </a:lnTo>
                <a:cubicBezTo>
                  <a:pt x="8628108" y="4886312"/>
                  <a:pt x="8619510" y="4894395"/>
                  <a:pt x="8607500" y="4905568"/>
                </a:cubicBezTo>
                <a:cubicBezTo>
                  <a:pt x="8587896" y="4923804"/>
                  <a:pt x="8557380" y="4926280"/>
                  <a:pt x="8536366" y="4942872"/>
                </a:cubicBezTo>
                <a:cubicBezTo>
                  <a:pt x="8522270" y="4954002"/>
                  <a:pt x="8516651" y="4973031"/>
                  <a:pt x="8504878" y="4986595"/>
                </a:cubicBezTo>
                <a:cubicBezTo>
                  <a:pt x="8494872" y="4998122"/>
                  <a:pt x="8481355" y="5006256"/>
                  <a:pt x="8471350" y="5017783"/>
                </a:cubicBezTo>
                <a:cubicBezTo>
                  <a:pt x="8408170" y="5090577"/>
                  <a:pt x="8476554" y="5041964"/>
                  <a:pt x="8372806" y="5123880"/>
                </a:cubicBezTo>
                <a:cubicBezTo>
                  <a:pt x="8332579" y="5155642"/>
                  <a:pt x="8330974" y="5128597"/>
                  <a:pt x="8291176" y="5175759"/>
                </a:cubicBezTo>
                <a:cubicBezTo>
                  <a:pt x="8277525" y="5191936"/>
                  <a:pt x="8275601" y="5216031"/>
                  <a:pt x="8261726" y="5232017"/>
                </a:cubicBezTo>
                <a:cubicBezTo>
                  <a:pt x="8252952" y="5242127"/>
                  <a:pt x="8235962" y="5241552"/>
                  <a:pt x="8226160" y="5250670"/>
                </a:cubicBezTo>
                <a:cubicBezTo>
                  <a:pt x="8213009" y="5262903"/>
                  <a:pt x="8205167" y="5279818"/>
                  <a:pt x="8194671" y="5294392"/>
                </a:cubicBezTo>
                <a:cubicBezTo>
                  <a:pt x="8160772" y="5312169"/>
                  <a:pt x="8149072" y="5319466"/>
                  <a:pt x="8111002" y="5333736"/>
                </a:cubicBezTo>
                <a:cubicBezTo>
                  <a:pt x="8081062" y="5344960"/>
                  <a:pt x="8020974" y="5361306"/>
                  <a:pt x="7989728" y="5379197"/>
                </a:cubicBezTo>
                <a:cubicBezTo>
                  <a:pt x="7973298" y="5388603"/>
                  <a:pt x="7960095" y="5403016"/>
                  <a:pt x="7943665" y="5412423"/>
                </a:cubicBezTo>
                <a:cubicBezTo>
                  <a:pt x="7928518" y="5421096"/>
                  <a:pt x="7911773" y="5426642"/>
                  <a:pt x="7895563" y="5433114"/>
                </a:cubicBezTo>
                <a:cubicBezTo>
                  <a:pt x="7875516" y="5441120"/>
                  <a:pt x="7852433" y="5443217"/>
                  <a:pt x="7834926" y="5455845"/>
                </a:cubicBezTo>
                <a:cubicBezTo>
                  <a:pt x="7820360" y="5466352"/>
                  <a:pt x="7815210" y="5486003"/>
                  <a:pt x="7803437" y="5499567"/>
                </a:cubicBezTo>
                <a:cubicBezTo>
                  <a:pt x="7793432" y="5511094"/>
                  <a:pt x="7777407" y="5517460"/>
                  <a:pt x="7769909" y="5530755"/>
                </a:cubicBezTo>
                <a:cubicBezTo>
                  <a:pt x="7763333" y="5542415"/>
                  <a:pt x="7770067" y="5558740"/>
                  <a:pt x="7763491" y="5570400"/>
                </a:cubicBezTo>
                <a:cubicBezTo>
                  <a:pt x="7755993" y="5583695"/>
                  <a:pt x="7740798" y="5590836"/>
                  <a:pt x="7729963" y="5601587"/>
                </a:cubicBezTo>
                <a:cubicBezTo>
                  <a:pt x="7714938" y="5616496"/>
                  <a:pt x="7700614" y="5632095"/>
                  <a:pt x="7685939" y="5647349"/>
                </a:cubicBezTo>
                <a:cubicBezTo>
                  <a:pt x="7669906" y="5654246"/>
                  <a:pt x="7654047" y="5661568"/>
                  <a:pt x="7637837" y="5668040"/>
                </a:cubicBezTo>
                <a:cubicBezTo>
                  <a:pt x="7617790" y="5676046"/>
                  <a:pt x="7595262" y="5678951"/>
                  <a:pt x="7577200" y="5690771"/>
                </a:cubicBezTo>
                <a:cubicBezTo>
                  <a:pt x="7559489" y="5702362"/>
                  <a:pt x="7552104" y="5727058"/>
                  <a:pt x="7533176" y="5736533"/>
                </a:cubicBezTo>
                <a:cubicBezTo>
                  <a:pt x="7357028" y="5824714"/>
                  <a:pt x="7412696" y="5729188"/>
                  <a:pt x="7367878" y="5827755"/>
                </a:cubicBezTo>
                <a:cubicBezTo>
                  <a:pt x="7367878" y="5827755"/>
                  <a:pt x="7324928" y="5871399"/>
                  <a:pt x="7300822" y="5890130"/>
                </a:cubicBezTo>
                <a:cubicBezTo>
                  <a:pt x="7219002" y="5953710"/>
                  <a:pt x="7250872" y="5886585"/>
                  <a:pt x="7227349" y="5992150"/>
                </a:cubicBezTo>
                <a:cubicBezTo>
                  <a:pt x="7202609" y="6015162"/>
                  <a:pt x="7176926" y="6034965"/>
                  <a:pt x="7162332" y="6067060"/>
                </a:cubicBezTo>
                <a:cubicBezTo>
                  <a:pt x="7156791" y="6079247"/>
                  <a:pt x="7158053" y="6093490"/>
                  <a:pt x="7155914" y="6106705"/>
                </a:cubicBezTo>
                <a:cubicBezTo>
                  <a:pt x="7144738" y="6117101"/>
                  <a:pt x="7136408" y="6131861"/>
                  <a:pt x="7122387" y="6137892"/>
                </a:cubicBezTo>
                <a:cubicBezTo>
                  <a:pt x="7087172" y="6153040"/>
                  <a:pt x="7048070" y="6156942"/>
                  <a:pt x="7011608" y="6168779"/>
                </a:cubicBezTo>
                <a:cubicBezTo>
                  <a:pt x="6995006" y="6174168"/>
                  <a:pt x="6979540" y="6182573"/>
                  <a:pt x="6963506" y="6189470"/>
                </a:cubicBezTo>
                <a:cubicBezTo>
                  <a:pt x="6801228" y="6220155"/>
                  <a:pt x="6638376" y="6247955"/>
                  <a:pt x="6476671" y="6281527"/>
                </a:cubicBezTo>
                <a:cubicBezTo>
                  <a:pt x="6432201" y="6290759"/>
                  <a:pt x="6331515" y="6329157"/>
                  <a:pt x="6294759" y="6349718"/>
                </a:cubicBezTo>
                <a:cubicBezTo>
                  <a:pt x="6281438" y="6357169"/>
                  <a:pt x="6273096" y="6371303"/>
                  <a:pt x="6261231" y="6380905"/>
                </a:cubicBezTo>
                <a:cubicBezTo>
                  <a:pt x="6246515" y="6392816"/>
                  <a:pt x="6230522" y="6403056"/>
                  <a:pt x="6215168" y="6414132"/>
                </a:cubicBezTo>
                <a:cubicBezTo>
                  <a:pt x="6183491" y="6436982"/>
                  <a:pt x="6176978" y="6499248"/>
                  <a:pt x="6170843" y="6537144"/>
                </a:cubicBezTo>
                <a:lnTo>
                  <a:pt x="6158007" y="6616434"/>
                </a:lnTo>
                <a:cubicBezTo>
                  <a:pt x="6145450" y="6633869"/>
                  <a:pt x="6136298" y="6646362"/>
                  <a:pt x="6129787" y="6655113"/>
                </a:cubicBezTo>
                <a:lnTo>
                  <a:pt x="6122696" y="6664415"/>
                </a:lnTo>
                <a:lnTo>
                  <a:pt x="6121956" y="6665179"/>
                </a:lnTo>
                <a:cubicBezTo>
                  <a:pt x="6116987" y="6671016"/>
                  <a:pt x="6113443" y="6676265"/>
                  <a:pt x="6117420" y="6671337"/>
                </a:cubicBezTo>
                <a:lnTo>
                  <a:pt x="6122696" y="6664415"/>
                </a:lnTo>
                <a:lnTo>
                  <a:pt x="6129715" y="6657180"/>
                </a:lnTo>
                <a:cubicBezTo>
                  <a:pt x="6137019" y="6651137"/>
                  <a:pt x="6140672" y="6654557"/>
                  <a:pt x="6120100" y="6699801"/>
                </a:cubicBezTo>
                <a:cubicBezTo>
                  <a:pt x="6112665" y="6716151"/>
                  <a:pt x="6099107" y="6728950"/>
                  <a:pt x="6088611" y="6743524"/>
                </a:cubicBezTo>
                <a:lnTo>
                  <a:pt x="6053044" y="6762176"/>
                </a:lnTo>
                <a:cubicBezTo>
                  <a:pt x="6008187" y="6785700"/>
                  <a:pt x="6020634" y="6846996"/>
                  <a:pt x="6008719" y="6885189"/>
                </a:cubicBezTo>
                <a:cubicBezTo>
                  <a:pt x="6003917" y="6900581"/>
                  <a:pt x="5965071" y="6976528"/>
                  <a:pt x="5960316" y="6983130"/>
                </a:cubicBezTo>
                <a:cubicBezTo>
                  <a:pt x="5933480" y="7020393"/>
                  <a:pt x="5925841" y="7009898"/>
                  <a:pt x="5891222" y="7032970"/>
                </a:cubicBezTo>
                <a:cubicBezTo>
                  <a:pt x="5859714" y="7053969"/>
                  <a:pt x="5829805" y="7077272"/>
                  <a:pt x="5799096" y="7099423"/>
                </a:cubicBezTo>
                <a:close/>
              </a:path>
            </a:pathLst>
          </a:custGeom>
          <a:gradFill>
            <a:gsLst>
              <a:gs pos="51000">
                <a:schemeClr val="bg2">
                  <a:lumMod val="75000"/>
                  <a:alpha val="16000"/>
                </a:schemeClr>
              </a:gs>
              <a:gs pos="0">
                <a:schemeClr val="bg2">
                  <a:lumMod val="10000"/>
                  <a:alpha val="29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47460" y="2199900"/>
            <a:ext cx="997836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실무</a:t>
            </a:r>
            <a:r>
              <a:rPr lang="ko-KR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바로 </a:t>
            </a:r>
            <a:r>
              <a:rPr lang="ko-KR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써먹는 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6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QGIS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강좌</a:t>
            </a:r>
          </a:p>
        </p:txBody>
      </p:sp>
    </p:spTree>
    <p:extLst>
      <p:ext uri="{BB962C8B-B14F-4D97-AF65-F5344CB8AC3E}">
        <p14:creationId xmlns:p14="http://schemas.microsoft.com/office/powerpoint/2010/main" val="11201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실습 파일 다운로드 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80218" y="1504335"/>
            <a:ext cx="4854955" cy="5102941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크롬 </a:t>
            </a:r>
            <a:r>
              <a:rPr lang="ko-KR" altLang="en-US" dirty="0"/>
              <a:t>브라우저를 이용해서 </a:t>
            </a:r>
            <a:r>
              <a:rPr lang="ko-KR" altLang="en-US" dirty="0" smtClean="0"/>
              <a:t>실습파일이 </a:t>
            </a:r>
            <a:r>
              <a:rPr lang="ko-KR" altLang="en-US" dirty="0"/>
              <a:t>저장된 </a:t>
            </a:r>
            <a:r>
              <a:rPr lang="ko-KR" altLang="en-US" dirty="0" smtClean="0"/>
              <a:t>사이트에  접속</a:t>
            </a:r>
            <a:endParaRPr lang="ko-KR" altLang="en-US" dirty="0"/>
          </a:p>
          <a:p>
            <a:r>
              <a:rPr lang="ko-KR" altLang="en-US" dirty="0"/>
              <a:t>   </a:t>
            </a:r>
            <a:r>
              <a:rPr lang="en-US" altLang="ko-KR" dirty="0"/>
              <a:t>- https://github.com/web1mhz/QGIS_ex_data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smtClean="0"/>
              <a:t>실습 파일 </a:t>
            </a:r>
            <a:r>
              <a:rPr lang="ko-KR" altLang="en-US" dirty="0"/>
              <a:t>다운로드</a:t>
            </a:r>
          </a:p>
          <a:p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/>
              <a:t>내 컴퓨터에 압축 해제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7770" y="1504335"/>
            <a:ext cx="6606804" cy="45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80219" y="1504335"/>
            <a:ext cx="5918700" cy="5199286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이번 강좌는 엑셀파일을 이용해서 </a:t>
            </a:r>
            <a:r>
              <a:rPr lang="en-US" altLang="ko-KR" sz="1800" dirty="0"/>
              <a:t>GIS</a:t>
            </a:r>
            <a:r>
              <a:rPr lang="ko-KR" altLang="en-US" sz="1800" dirty="0"/>
              <a:t>파일로 제작하는 과정을 설명합니다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1. </a:t>
            </a:r>
            <a:r>
              <a:rPr lang="ko-KR" altLang="en-US" sz="1800" dirty="0" smtClean="0"/>
              <a:t>엑셀 파일에 </a:t>
            </a:r>
            <a:r>
              <a:rPr lang="en-US" altLang="ko-KR" sz="1800" dirty="0"/>
              <a:t>GPS</a:t>
            </a:r>
            <a:r>
              <a:rPr lang="ko-KR" altLang="en-US" sz="1800" dirty="0"/>
              <a:t>자료를 입력합니다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   </a:t>
            </a:r>
            <a:r>
              <a:rPr lang="ko-KR" altLang="en-US" sz="1800" dirty="0"/>
              <a:t>참고사항</a:t>
            </a:r>
            <a:r>
              <a:rPr lang="en-US" altLang="ko-KR" sz="1800" dirty="0"/>
              <a:t>: GPS</a:t>
            </a:r>
            <a:r>
              <a:rPr lang="ko-KR" altLang="en-US" sz="1800" dirty="0"/>
              <a:t>자료는 경위도좌표인 </a:t>
            </a:r>
            <a:r>
              <a:rPr lang="en-US" altLang="ko-KR" sz="1800" dirty="0"/>
              <a:t>WGS84</a:t>
            </a:r>
            <a:r>
              <a:rPr lang="ko-KR" altLang="en-US" sz="1800" dirty="0"/>
              <a:t>좌표 입니다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여기서 중요한 필드는 </a:t>
            </a:r>
            <a:r>
              <a:rPr lang="en-US" altLang="ko-KR" sz="1800" dirty="0"/>
              <a:t>x_</a:t>
            </a:r>
            <a:r>
              <a:rPr lang="ko-KR" altLang="en-US" sz="1800" dirty="0"/>
              <a:t>경도와</a:t>
            </a:r>
            <a:r>
              <a:rPr lang="en-US" altLang="ko-KR" sz="1800" dirty="0"/>
              <a:t>, y_</a:t>
            </a:r>
            <a:r>
              <a:rPr lang="ko-KR" altLang="en-US" sz="1800" dirty="0"/>
              <a:t>위도입니다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이제 엑셀파일을 </a:t>
            </a:r>
            <a:r>
              <a:rPr lang="en-US" altLang="ko-KR" sz="1800" dirty="0"/>
              <a:t>QGIS</a:t>
            </a:r>
            <a:r>
              <a:rPr lang="ko-KR" altLang="en-US" sz="1800" dirty="0"/>
              <a:t>에 불러오기 위해서 </a:t>
            </a:r>
            <a:r>
              <a:rPr lang="en-US" altLang="ko-KR" sz="1800" dirty="0"/>
              <a:t>CSV</a:t>
            </a:r>
            <a:r>
              <a:rPr lang="ko-KR" altLang="en-US" sz="1800" dirty="0"/>
              <a:t>파일로 변환합니다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변환된 </a:t>
            </a:r>
            <a:r>
              <a:rPr lang="en-US" altLang="ko-KR" sz="1800" dirty="0"/>
              <a:t>CSV</a:t>
            </a:r>
            <a:r>
              <a:rPr lang="ko-KR" altLang="en-US" sz="1800" dirty="0"/>
              <a:t>파일을 </a:t>
            </a:r>
            <a:r>
              <a:rPr lang="en-US" altLang="ko-KR" sz="1800" dirty="0"/>
              <a:t>QGIS</a:t>
            </a:r>
            <a:r>
              <a:rPr lang="ko-KR" altLang="en-US" sz="1800" dirty="0"/>
              <a:t>로 불러옵니다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5. </a:t>
            </a:r>
            <a:r>
              <a:rPr lang="ko-KR" altLang="en-US" sz="1800" dirty="0"/>
              <a:t>이제 내 컴퓨터에 영구적으로 </a:t>
            </a:r>
            <a:r>
              <a:rPr lang="en-US" altLang="ko-KR" sz="1800" dirty="0"/>
              <a:t>GIS</a:t>
            </a:r>
            <a:r>
              <a:rPr lang="ko-KR" altLang="en-US" sz="1800" dirty="0"/>
              <a:t>파일인 </a:t>
            </a:r>
            <a:r>
              <a:rPr lang="en-US" altLang="ko-KR" sz="1800" dirty="0" err="1"/>
              <a:t>Shp</a:t>
            </a:r>
            <a:r>
              <a:rPr lang="ko-KR" altLang="en-US" sz="1800" dirty="0"/>
              <a:t>파일로 저장하면 끝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 smtClean="0"/>
              <a:t>이번 </a:t>
            </a:r>
            <a:r>
              <a:rPr lang="ko-KR" altLang="en-US" sz="1800" dirty="0"/>
              <a:t>강좌를 마치겠습니다</a:t>
            </a:r>
            <a:r>
              <a:rPr lang="en-US" altLang="ko-KR" sz="1800" dirty="0"/>
              <a:t>. </a:t>
            </a:r>
          </a:p>
          <a:p>
            <a:r>
              <a:rPr lang="ko-KR" altLang="en-US" sz="1800" dirty="0"/>
              <a:t>머리로 하는 이해는 내일이면 잊혀집니다</a:t>
            </a:r>
            <a:r>
              <a:rPr lang="en-US" altLang="ko-KR" sz="1800" dirty="0"/>
              <a:t>. </a:t>
            </a:r>
            <a:r>
              <a:rPr lang="ko-KR" altLang="en-US" sz="1800" dirty="0"/>
              <a:t>항상 몸으로 익숙해지도록 하세요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ko-KR" altLang="en-US" sz="1800" dirty="0"/>
              <a:t>같은 내용을 </a:t>
            </a:r>
            <a:r>
              <a:rPr lang="en-US" altLang="ko-KR" sz="1800" dirty="0"/>
              <a:t>100</a:t>
            </a:r>
            <a:r>
              <a:rPr lang="ko-KR" altLang="en-US" sz="1800" dirty="0"/>
              <a:t>번 하면 자신의 내공으로 쌓입니다</a:t>
            </a:r>
            <a:r>
              <a:rPr lang="en-US" altLang="ko-KR" sz="1800" dirty="0"/>
              <a:t>. </a:t>
            </a:r>
          </a:p>
          <a:p>
            <a:endParaRPr lang="ko-KR" altLang="en-US" sz="18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엑셀 자료를 </a:t>
            </a:r>
            <a:r>
              <a:rPr lang="en-US" altLang="ko-KR" dirty="0" smtClean="0"/>
              <a:t>GIS</a:t>
            </a:r>
            <a:r>
              <a:rPr lang="ko-KR" altLang="en-US" dirty="0" smtClean="0"/>
              <a:t>자료로 만들기</a:t>
            </a:r>
            <a:endParaRPr lang="ko-KR" altLang="en-US" dirty="0"/>
          </a:p>
        </p:txBody>
      </p:sp>
      <p:pic>
        <p:nvPicPr>
          <p:cNvPr id="8" name="내용 개체 틀 4"/>
          <p:cNvPicPr>
            <a:picLocks noChangeAspect="1"/>
          </p:cNvPicPr>
          <p:nvPr/>
        </p:nvPicPr>
        <p:blipFill rotWithShape="1">
          <a:blip r:embed="rId2"/>
          <a:srcRect r="51031" b="53129"/>
          <a:stretch/>
        </p:blipFill>
        <p:spPr>
          <a:xfrm>
            <a:off x="6329548" y="1504335"/>
            <a:ext cx="5541846" cy="482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screen capture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58" b="7108"/>
          <a:stretch/>
        </p:blipFill>
        <p:spPr bwMode="auto">
          <a:xfrm>
            <a:off x="5034004" y="2204247"/>
            <a:ext cx="5642070" cy="371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내용 개체 틀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51031" b="53129"/>
          <a:stretch/>
        </p:blipFill>
        <p:spPr>
          <a:xfrm>
            <a:off x="685946" y="2204246"/>
            <a:ext cx="3637004" cy="3712103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444832" y="3699987"/>
            <a:ext cx="589172" cy="720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43" y="1572607"/>
            <a:ext cx="9986113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6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기존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80219" y="1504335"/>
            <a:ext cx="11298223" cy="510294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이번 강좌는 엑셀파일을 이용해서 </a:t>
            </a:r>
            <a:endParaRPr lang="en-US" altLang="ko-KR" dirty="0" smtClean="0"/>
          </a:p>
          <a:p>
            <a:r>
              <a:rPr lang="en-US" altLang="ko-KR" dirty="0" smtClean="0"/>
              <a:t>GIS</a:t>
            </a:r>
            <a:r>
              <a:rPr lang="ko-KR" altLang="en-US" dirty="0"/>
              <a:t>파일로 제작한 파일이나 기존에 제작된 </a:t>
            </a:r>
            <a:r>
              <a:rPr lang="ko-KR" altLang="en-US" dirty="0" smtClean="0"/>
              <a:t>파일을 불러오는 </a:t>
            </a:r>
            <a:r>
              <a:rPr lang="ko-KR" altLang="en-US" dirty="0"/>
              <a:t>방법을 설명합니다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en-US" altLang="ko-KR" dirty="0"/>
              <a:t>. QGIS</a:t>
            </a:r>
            <a:r>
              <a:rPr lang="ko-KR" altLang="en-US" dirty="0"/>
              <a:t>에서 파일 불러오기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첫 번째 </a:t>
            </a:r>
            <a:r>
              <a:rPr lang="ko-KR" altLang="en-US" dirty="0" smtClean="0"/>
              <a:t>방법</a:t>
            </a:r>
            <a:endParaRPr lang="ko-KR" altLang="en-US" dirty="0"/>
          </a:p>
          <a:p>
            <a:r>
              <a:rPr lang="ko-KR" altLang="en-US" dirty="0"/>
              <a:t>두 번째 방법 </a:t>
            </a:r>
            <a:r>
              <a:rPr lang="en-US" altLang="ko-KR" dirty="0"/>
              <a:t>- </a:t>
            </a:r>
            <a:r>
              <a:rPr lang="ko-KR" altLang="en-US" dirty="0"/>
              <a:t>드래그 앤 드롭</a:t>
            </a:r>
          </a:p>
          <a:p>
            <a:endParaRPr lang="ko-KR" altLang="en-US" dirty="0"/>
          </a:p>
          <a:p>
            <a:r>
              <a:rPr lang="ko-KR" altLang="en-US" dirty="0"/>
              <a:t>매우 쉬운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머리로 하는 이해는 내일이면 잊혀집니다</a:t>
            </a:r>
            <a:r>
              <a:rPr lang="en-US" altLang="ko-KR" dirty="0"/>
              <a:t>. </a:t>
            </a:r>
            <a:r>
              <a:rPr lang="ko-KR" altLang="en-US" dirty="0"/>
              <a:t>항상 몸으로 익숙해지도록 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내용을 </a:t>
            </a:r>
            <a:r>
              <a:rPr lang="en-US" altLang="ko-KR" dirty="0"/>
              <a:t>100</a:t>
            </a:r>
            <a:r>
              <a:rPr lang="ko-KR" altLang="en-US" dirty="0"/>
              <a:t>번 하면 자신의 내공으로 쌓입니다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이번 강좌를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40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구글 지도 불러오기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943" t="-1287" b="-830"/>
          <a:stretch/>
        </p:blipFill>
        <p:spPr>
          <a:xfrm>
            <a:off x="634482" y="1368489"/>
            <a:ext cx="6738833" cy="4441371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6807" y="1424475"/>
            <a:ext cx="7277287" cy="434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8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oid - What is a map tile? - Stack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747" y="0"/>
            <a:ext cx="5680253" cy="33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5713" y="81329"/>
            <a:ext cx="10058400" cy="841553"/>
          </a:xfrm>
        </p:spPr>
        <p:txBody>
          <a:bodyPr/>
          <a:lstStyle/>
          <a:p>
            <a:r>
              <a:rPr lang="ko-KR" altLang="en-US" dirty="0" smtClean="0"/>
              <a:t>구글 지도 타일 맵 주소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675" y="1244335"/>
            <a:ext cx="8961121" cy="5251439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1. Google </a:t>
            </a:r>
            <a:r>
              <a:rPr lang="en-US" altLang="ko-KR" sz="2400" dirty="0"/>
              <a:t>Maps: </a:t>
            </a:r>
            <a:endParaRPr lang="en-US" altLang="ko-KR" sz="2400" dirty="0" smtClean="0"/>
          </a:p>
          <a:p>
            <a:r>
              <a:rPr lang="en-US" altLang="ko-KR" sz="2400" dirty="0" smtClean="0">
                <a:solidFill>
                  <a:schemeClr val="tx1"/>
                </a:solidFill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</a:rPr>
              <a:t>://mt1.google.com/vt/lyrs=r&amp;x={x}&amp;y={y}&amp;z={z}</a:t>
            </a:r>
          </a:p>
          <a:p>
            <a:r>
              <a:rPr lang="en-US" altLang="ko-KR" sz="2400" dirty="0" smtClean="0"/>
              <a:t>2. Google </a:t>
            </a:r>
            <a:r>
              <a:rPr lang="en-US" altLang="ko-KR" sz="2400" dirty="0"/>
              <a:t>Satellite: </a:t>
            </a:r>
            <a:endParaRPr lang="en-US" altLang="ko-KR" sz="2400" dirty="0" smtClean="0"/>
          </a:p>
          <a:p>
            <a:r>
              <a:rPr lang="en-US" altLang="ko-KR" sz="2400" dirty="0" smtClean="0"/>
              <a:t>http</a:t>
            </a:r>
            <a:r>
              <a:rPr lang="en-US" altLang="ko-KR" sz="2400" dirty="0"/>
              <a:t>://www.google.cn/maps/vt?lyrs=s@189&amp;gl=cn&amp;x={x}&amp;y={y}&amp;z={z}</a:t>
            </a:r>
          </a:p>
          <a:p>
            <a:r>
              <a:rPr lang="en-US" altLang="ko-KR" sz="2400" dirty="0" smtClean="0"/>
              <a:t>3. Google </a:t>
            </a:r>
            <a:r>
              <a:rPr lang="en-US" altLang="ko-KR" sz="2400" dirty="0"/>
              <a:t>Satellite Hybrid: </a:t>
            </a:r>
            <a:endParaRPr lang="en-US" altLang="ko-KR" sz="2400" dirty="0" smtClean="0"/>
          </a:p>
          <a:p>
            <a:r>
              <a:rPr lang="en-US" altLang="ko-KR" sz="2400" dirty="0" smtClean="0"/>
              <a:t>https</a:t>
            </a:r>
            <a:r>
              <a:rPr lang="en-US" altLang="ko-KR" sz="2400" dirty="0"/>
              <a:t>://mt1.google.com/vt/lyrs=y&amp;x={x}&amp;y={y}&amp;z={z}</a:t>
            </a:r>
          </a:p>
          <a:p>
            <a:r>
              <a:rPr lang="en-US" altLang="ko-KR" sz="2400" dirty="0" smtClean="0"/>
              <a:t>4. Google </a:t>
            </a:r>
            <a:r>
              <a:rPr lang="en-US" altLang="ko-KR" sz="2400" dirty="0"/>
              <a:t>Terrain: </a:t>
            </a:r>
            <a:endParaRPr lang="en-US" altLang="ko-KR" sz="2400" dirty="0" smtClean="0"/>
          </a:p>
          <a:p>
            <a:r>
              <a:rPr lang="en-US" altLang="ko-KR" sz="2400" dirty="0" smtClean="0"/>
              <a:t>https</a:t>
            </a:r>
            <a:r>
              <a:rPr lang="en-US" altLang="ko-KR" sz="2400" dirty="0"/>
              <a:t>://mt1.google.com/vt/lyrs=t&amp;x={x}&amp;y={y}&amp;z={z}</a:t>
            </a:r>
          </a:p>
          <a:p>
            <a:r>
              <a:rPr lang="en-US" altLang="ko-KR" sz="2400" dirty="0" smtClean="0"/>
              <a:t>5. Google </a:t>
            </a:r>
            <a:r>
              <a:rPr lang="en-US" altLang="ko-KR" sz="2400" dirty="0"/>
              <a:t>Roads: </a:t>
            </a:r>
            <a:endParaRPr lang="en-US" altLang="ko-KR" sz="2400" dirty="0" smtClean="0"/>
          </a:p>
          <a:p>
            <a:r>
              <a:rPr lang="en-US" altLang="ko-KR" sz="2400" dirty="0" smtClean="0"/>
              <a:t>https</a:t>
            </a:r>
            <a:r>
              <a:rPr lang="en-US" altLang="ko-KR" sz="2400" dirty="0"/>
              <a:t>://mt1.google.com/vt/lyrs=h&amp;x={x}&amp;y={y}&amp;z={z}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25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0485" t="15876" b="2210"/>
          <a:stretch/>
        </p:blipFill>
        <p:spPr>
          <a:xfrm>
            <a:off x="2230688" y="134537"/>
            <a:ext cx="3769162" cy="2327888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736" t="16222" b="2938"/>
          <a:stretch/>
        </p:blipFill>
        <p:spPr>
          <a:xfrm>
            <a:off x="2242591" y="3691491"/>
            <a:ext cx="3757259" cy="2290206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 rotWithShape="1">
          <a:blip r:embed="rId4"/>
          <a:srcRect l="20301" t="16664" b="3086"/>
          <a:stretch/>
        </p:blipFill>
        <p:spPr>
          <a:xfrm>
            <a:off x="7424202" y="2113610"/>
            <a:ext cx="3777864" cy="2273459"/>
          </a:xfrm>
          <a:prstGeom prst="rect">
            <a:avLst/>
          </a:prstGeom>
        </p:spPr>
      </p:pic>
      <p:sp>
        <p:nvSpPr>
          <p:cNvPr id="11" name="등호 10"/>
          <p:cNvSpPr/>
          <p:nvPr/>
        </p:nvSpPr>
        <p:spPr>
          <a:xfrm>
            <a:off x="6605998" y="2850403"/>
            <a:ext cx="765458" cy="66730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덧셈 기호 11"/>
          <p:cNvSpPr/>
          <p:nvPr/>
        </p:nvSpPr>
        <p:spPr>
          <a:xfrm>
            <a:off x="4973415" y="2211776"/>
            <a:ext cx="684286" cy="8477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61560" y="18424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벡터자료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5826" y="31483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래스터자료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79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05" y="1746996"/>
            <a:ext cx="6450087" cy="4010025"/>
          </a:xfrm>
          <a:prstGeom prst="rect">
            <a:avLst/>
          </a:prstGeom>
        </p:spPr>
      </p:pic>
      <p:pic>
        <p:nvPicPr>
          <p:cNvPr id="5" name="Picture 2" descr="Slippy map tilenames - OpenStreetMap Wi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1878563"/>
            <a:ext cx="2855166" cy="285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42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네이버 지도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80219" y="1504335"/>
            <a:ext cx="10181942" cy="5102941"/>
          </a:xfrm>
        </p:spPr>
        <p:txBody>
          <a:bodyPr>
            <a:noAutofit/>
          </a:bodyPr>
          <a:lstStyle/>
          <a:p>
            <a:r>
              <a:rPr lang="ko-KR" altLang="en-US" sz="1400" dirty="0" smtClean="0"/>
              <a:t>이번 </a:t>
            </a:r>
            <a:r>
              <a:rPr lang="ko-KR" altLang="en-US" sz="1400" dirty="0"/>
              <a:t>강좌는 네이버 지도를 불러오는 과정을 설명합니다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/>
              <a:t>1. </a:t>
            </a:r>
            <a:r>
              <a:rPr lang="ko-KR" altLang="en-US" sz="1400" dirty="0"/>
              <a:t>조사지점만으로 현장확인이 어렵기 때문에 항공사진으로 </a:t>
            </a:r>
            <a:r>
              <a:rPr lang="ko-KR" altLang="en-US" sz="1400" dirty="0" err="1" smtClean="0"/>
              <a:t>현장파악</a:t>
            </a:r>
            <a:endParaRPr lang="ko-KR" altLang="en-US" sz="1400" dirty="0"/>
          </a:p>
          <a:p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방법</a:t>
            </a:r>
            <a:r>
              <a:rPr lang="en-US" altLang="ko-KR" sz="1400" dirty="0"/>
              <a:t>: </a:t>
            </a:r>
            <a:r>
              <a:rPr lang="ko-KR" altLang="en-US" sz="1400" dirty="0"/>
              <a:t>네이버지도를 통한 </a:t>
            </a:r>
            <a:r>
              <a:rPr lang="ko-KR" altLang="en-US" sz="1400" dirty="0" smtClean="0"/>
              <a:t>확인</a:t>
            </a:r>
            <a:endParaRPr lang="ko-KR" altLang="en-US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네이버 지도는 </a:t>
            </a:r>
            <a:r>
              <a:rPr lang="en-US" altLang="ko-KR" sz="1400" dirty="0"/>
              <a:t>QGIS</a:t>
            </a:r>
            <a:r>
              <a:rPr lang="ko-KR" altLang="en-US" sz="1400" dirty="0"/>
              <a:t>에서 플러그인 형태로 불러올 수 </a:t>
            </a:r>
            <a:r>
              <a:rPr lang="ko-KR" altLang="en-US" sz="1400" dirty="0" smtClean="0"/>
              <a:t>있음</a:t>
            </a:r>
            <a:endParaRPr lang="ko-KR" altLang="en-US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네이버 지도의 </a:t>
            </a:r>
            <a:r>
              <a:rPr lang="ko-KR" altLang="en-US" sz="1400" dirty="0" err="1"/>
              <a:t>좌표체계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확인</a:t>
            </a:r>
            <a:endParaRPr lang="ko-KR" altLang="en-US" sz="1400" dirty="0"/>
          </a:p>
          <a:p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네이버 지도는 </a:t>
            </a:r>
            <a:r>
              <a:rPr lang="en-US" altLang="ko-KR" sz="1400" dirty="0"/>
              <a:t>GPS</a:t>
            </a:r>
            <a:r>
              <a:rPr lang="ko-KR" altLang="en-US" sz="1400" dirty="0"/>
              <a:t>좌표</a:t>
            </a:r>
            <a:r>
              <a:rPr lang="en-US" altLang="ko-KR" sz="1400" dirty="0"/>
              <a:t>(=WGS84</a:t>
            </a:r>
            <a:r>
              <a:rPr lang="ko-KR" altLang="en-US" sz="1400" dirty="0"/>
              <a:t>좌표계</a:t>
            </a:r>
            <a:r>
              <a:rPr lang="en-US" altLang="ko-KR" sz="1400" dirty="0"/>
              <a:t>)</a:t>
            </a:r>
            <a:r>
              <a:rPr lang="ko-KR" altLang="en-US" sz="1400" dirty="0"/>
              <a:t>와 다르기 때문에</a:t>
            </a:r>
          </a:p>
          <a:p>
            <a:r>
              <a:rPr lang="ko-KR" altLang="en-US" sz="1400" dirty="0"/>
              <a:t>    기존에 생성된 </a:t>
            </a:r>
            <a:r>
              <a:rPr lang="en-US" altLang="ko-KR" sz="1400" dirty="0"/>
              <a:t>WGS84 </a:t>
            </a:r>
            <a:r>
              <a:rPr lang="ko-KR" altLang="en-US" sz="1400" dirty="0"/>
              <a:t>자료와 일치 않는다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그래서 반드시 </a:t>
            </a:r>
            <a:r>
              <a:rPr lang="ko-KR" altLang="en-US" sz="1400" dirty="0" err="1"/>
              <a:t>좌표계를</a:t>
            </a:r>
            <a:r>
              <a:rPr lang="ko-KR" altLang="en-US" sz="1400" dirty="0"/>
              <a:t> 확인해야함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 err="1"/>
              <a:t>네이버지도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좌표계는</a:t>
            </a:r>
            <a:r>
              <a:rPr lang="ko-KR" altLang="en-US" sz="1400" dirty="0"/>
              <a:t> </a:t>
            </a:r>
            <a:r>
              <a:rPr lang="en-US" altLang="ko-KR" sz="1400" dirty="0"/>
              <a:t>EPSG: 5179</a:t>
            </a:r>
            <a:r>
              <a:rPr lang="ko-KR" altLang="en-US" sz="1400" dirty="0" smtClean="0"/>
              <a:t>임</a:t>
            </a:r>
            <a:endParaRPr lang="ko-KR" altLang="en-US" sz="1400" dirty="0"/>
          </a:p>
          <a:p>
            <a:r>
              <a:rPr lang="ko-KR" altLang="en-US" sz="1400" dirty="0"/>
              <a:t>이번은 좀 어려운 내용입니다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머리로 하는 이해는 내일이면 잊혀집니다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항상 몸으로 익숙해지도록 하세요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같은 내용을 </a:t>
            </a:r>
            <a:r>
              <a:rPr lang="en-US" altLang="ko-KR" sz="1400" dirty="0"/>
              <a:t>100</a:t>
            </a:r>
            <a:r>
              <a:rPr lang="ko-KR" altLang="en-US" sz="1400" dirty="0"/>
              <a:t>번 하면 자신의 내공으로 쌓입니다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이번 강좌를 마치겠습니다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0148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좌표변환하기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95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88" y="161233"/>
            <a:ext cx="8114479" cy="58648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자유형 14"/>
          <p:cNvSpPr/>
          <p:nvPr/>
        </p:nvSpPr>
        <p:spPr>
          <a:xfrm rot="9473572">
            <a:off x="253493" y="15157"/>
            <a:ext cx="8499852" cy="6157009"/>
          </a:xfrm>
          <a:custGeom>
            <a:avLst/>
            <a:gdLst>
              <a:gd name="connsiteX0" fmla="*/ 5537895 w 10113813"/>
              <a:gd name="connsiteY0" fmla="*/ 7154778 h 7154778"/>
              <a:gd name="connsiteX1" fmla="*/ 5446070 w 10113813"/>
              <a:gd name="connsiteY1" fmla="*/ 7143980 h 7154778"/>
              <a:gd name="connsiteX2" fmla="*/ 5404386 w 10113813"/>
              <a:gd name="connsiteY2" fmla="*/ 7125027 h 7154778"/>
              <a:gd name="connsiteX3" fmla="*/ 5364741 w 10113813"/>
              <a:gd name="connsiteY3" fmla="*/ 7118609 h 7154778"/>
              <a:gd name="connsiteX4" fmla="*/ 5333554 w 10113813"/>
              <a:gd name="connsiteY4" fmla="*/ 7085081 h 7154778"/>
              <a:gd name="connsiteX5" fmla="*/ 5250186 w 10113813"/>
              <a:gd name="connsiteY5" fmla="*/ 7047174 h 7154778"/>
              <a:gd name="connsiteX6" fmla="*/ 5200347 w 10113813"/>
              <a:gd name="connsiteY6" fmla="*/ 6978080 h 7154778"/>
              <a:gd name="connsiteX7" fmla="*/ 5200648 w 10113813"/>
              <a:gd name="connsiteY7" fmla="*/ 6900829 h 7154778"/>
              <a:gd name="connsiteX8" fmla="*/ 5307950 w 10113813"/>
              <a:gd name="connsiteY8" fmla="*/ 6690371 h 7154778"/>
              <a:gd name="connsiteX9" fmla="*/ 5391920 w 10113813"/>
              <a:gd name="connsiteY9" fmla="*/ 6573777 h 7154778"/>
              <a:gd name="connsiteX10" fmla="*/ 5392221 w 10113813"/>
              <a:gd name="connsiteY10" fmla="*/ 6496527 h 7154778"/>
              <a:gd name="connsiteX11" fmla="*/ 5398639 w 10113813"/>
              <a:gd name="connsiteY11" fmla="*/ 6456882 h 7154778"/>
              <a:gd name="connsiteX12" fmla="*/ 5365413 w 10113813"/>
              <a:gd name="connsiteY12" fmla="*/ 6410819 h 7154778"/>
              <a:gd name="connsiteX13" fmla="*/ 5219068 w 10113813"/>
              <a:gd name="connsiteY13" fmla="*/ 6460358 h 7154778"/>
              <a:gd name="connsiteX14" fmla="*/ 5112368 w 10113813"/>
              <a:gd name="connsiteY14" fmla="*/ 6516315 h 7154778"/>
              <a:gd name="connsiteX15" fmla="*/ 5070383 w 10113813"/>
              <a:gd name="connsiteY15" fmla="*/ 6574611 h 7154778"/>
              <a:gd name="connsiteX16" fmla="*/ 4478284 w 10113813"/>
              <a:gd name="connsiteY16" fmla="*/ 6889661 h 7154778"/>
              <a:gd name="connsiteX17" fmla="*/ 4414171 w 10113813"/>
              <a:gd name="connsiteY17" fmla="*/ 6732820 h 7154778"/>
              <a:gd name="connsiteX18" fmla="*/ 4432229 w 10113813"/>
              <a:gd name="connsiteY18" fmla="*/ 6693454 h 7154778"/>
              <a:gd name="connsiteX19" fmla="*/ 4435871 w 10113813"/>
              <a:gd name="connsiteY19" fmla="*/ 6685755 h 7154778"/>
              <a:gd name="connsiteX20" fmla="*/ 4439165 w 10113813"/>
              <a:gd name="connsiteY20" fmla="*/ 6679063 h 7154778"/>
              <a:gd name="connsiteX21" fmla="*/ 4439465 w 10113813"/>
              <a:gd name="connsiteY21" fmla="*/ 6678156 h 7154778"/>
              <a:gd name="connsiteX22" fmla="*/ 4435871 w 10113813"/>
              <a:gd name="connsiteY22" fmla="*/ 6685755 h 7154778"/>
              <a:gd name="connsiteX23" fmla="*/ 4434611 w 10113813"/>
              <a:gd name="connsiteY23" fmla="*/ 6688314 h 7154778"/>
              <a:gd name="connsiteX24" fmla="*/ 4439542 w 10113813"/>
              <a:gd name="connsiteY24" fmla="*/ 6651492 h 7154778"/>
              <a:gd name="connsiteX25" fmla="*/ 4519735 w 10113813"/>
              <a:gd name="connsiteY25" fmla="*/ 6432577 h 7154778"/>
              <a:gd name="connsiteX26" fmla="*/ 4468158 w 10113813"/>
              <a:gd name="connsiteY26" fmla="*/ 6273696 h 7154778"/>
              <a:gd name="connsiteX27" fmla="*/ 4350961 w 10113813"/>
              <a:gd name="connsiteY27" fmla="*/ 6344228 h 7154778"/>
              <a:gd name="connsiteX28" fmla="*/ 4217152 w 10113813"/>
              <a:gd name="connsiteY28" fmla="*/ 6391727 h 7154778"/>
              <a:gd name="connsiteX29" fmla="*/ 4006091 w 10113813"/>
              <a:gd name="connsiteY29" fmla="*/ 6438926 h 7154778"/>
              <a:gd name="connsiteX30" fmla="*/ 4039920 w 10113813"/>
              <a:gd name="connsiteY30" fmla="*/ 6330488 h 7154778"/>
              <a:gd name="connsiteX31" fmla="*/ 4111355 w 10113813"/>
              <a:gd name="connsiteY31" fmla="*/ 6215933 h 7154778"/>
              <a:gd name="connsiteX32" fmla="*/ 4060078 w 10113813"/>
              <a:gd name="connsiteY32" fmla="*/ 5979802 h 7154778"/>
              <a:gd name="connsiteX33" fmla="*/ 3917812 w 10113813"/>
              <a:gd name="connsiteY33" fmla="*/ 6054411 h 7154778"/>
              <a:gd name="connsiteX34" fmla="*/ 3721024 w 10113813"/>
              <a:gd name="connsiteY34" fmla="*/ 6189356 h 7154778"/>
              <a:gd name="connsiteX35" fmla="*/ 3677001 w 10113813"/>
              <a:gd name="connsiteY35" fmla="*/ 6235118 h 7154778"/>
              <a:gd name="connsiteX36" fmla="*/ 3583137 w 10113813"/>
              <a:gd name="connsiteY36" fmla="*/ 6211785 h 7154778"/>
              <a:gd name="connsiteX37" fmla="*/ 3564484 w 10113813"/>
              <a:gd name="connsiteY37" fmla="*/ 6176219 h 7154778"/>
              <a:gd name="connsiteX38" fmla="*/ 3575282 w 10113813"/>
              <a:gd name="connsiteY38" fmla="*/ 6084394 h 7154778"/>
              <a:gd name="connsiteX39" fmla="*/ 3590157 w 10113813"/>
              <a:gd name="connsiteY39" fmla="*/ 6017640 h 7154778"/>
              <a:gd name="connsiteX40" fmla="*/ 3649057 w 10113813"/>
              <a:gd name="connsiteY40" fmla="*/ 5905124 h 7154778"/>
              <a:gd name="connsiteX41" fmla="*/ 3641503 w 10113813"/>
              <a:gd name="connsiteY41" fmla="*/ 5700482 h 7154778"/>
              <a:gd name="connsiteX42" fmla="*/ 3618773 w 10113813"/>
              <a:gd name="connsiteY42" fmla="*/ 5639844 h 7154778"/>
              <a:gd name="connsiteX43" fmla="*/ 3583808 w 10113813"/>
              <a:gd name="connsiteY43" fmla="*/ 5503996 h 7154778"/>
              <a:gd name="connsiteX44" fmla="*/ 3550582 w 10113813"/>
              <a:gd name="connsiteY44" fmla="*/ 5457933 h 7154778"/>
              <a:gd name="connsiteX45" fmla="*/ 3498101 w 10113813"/>
              <a:gd name="connsiteY45" fmla="*/ 5530804 h 7154778"/>
              <a:gd name="connsiteX46" fmla="*/ 2973057 w 10113813"/>
              <a:gd name="connsiteY46" fmla="*/ 5783479 h 7154778"/>
              <a:gd name="connsiteX47" fmla="*/ 2925256 w 10113813"/>
              <a:gd name="connsiteY47" fmla="*/ 5726920 h 7154778"/>
              <a:gd name="connsiteX48" fmla="*/ 2840452 w 10113813"/>
              <a:gd name="connsiteY48" fmla="*/ 5521976 h 7154778"/>
              <a:gd name="connsiteX49" fmla="*/ 2800807 w 10113813"/>
              <a:gd name="connsiteY49" fmla="*/ 5515558 h 7154778"/>
              <a:gd name="connsiteX50" fmla="*/ 2767657 w 10113813"/>
              <a:gd name="connsiteY50" fmla="*/ 5511833 h 7154778"/>
              <a:gd name="connsiteX51" fmla="*/ 2760817 w 10113813"/>
              <a:gd name="connsiteY51" fmla="*/ 5511203 h 7154778"/>
              <a:gd name="connsiteX52" fmla="*/ 2645928 w 10113813"/>
              <a:gd name="connsiteY52" fmla="*/ 5521193 h 7154778"/>
              <a:gd name="connsiteX53" fmla="*/ 2610739 w 10113813"/>
              <a:gd name="connsiteY53" fmla="*/ 5533608 h 7154778"/>
              <a:gd name="connsiteX54" fmla="*/ 2508117 w 10113813"/>
              <a:gd name="connsiteY54" fmla="*/ 5614636 h 7154778"/>
              <a:gd name="connsiteX55" fmla="*/ 2394999 w 10113813"/>
              <a:gd name="connsiteY55" fmla="*/ 5710237 h 7154778"/>
              <a:gd name="connsiteX56" fmla="*/ 2320275 w 10113813"/>
              <a:gd name="connsiteY56" fmla="*/ 5711989 h 7154778"/>
              <a:gd name="connsiteX57" fmla="*/ 2319068 w 10113813"/>
              <a:gd name="connsiteY57" fmla="*/ 5709175 h 7154778"/>
              <a:gd name="connsiteX58" fmla="*/ 2312368 w 10113813"/>
              <a:gd name="connsiteY58" fmla="*/ 5712228 h 7154778"/>
              <a:gd name="connsiteX59" fmla="*/ 2277700 w 10113813"/>
              <a:gd name="connsiteY59" fmla="*/ 5727700 h 7154778"/>
              <a:gd name="connsiteX60" fmla="*/ 2176100 w 10113813"/>
              <a:gd name="connsiteY60" fmla="*/ 5765800 h 7154778"/>
              <a:gd name="connsiteX61" fmla="*/ 1985600 w 10113813"/>
              <a:gd name="connsiteY61" fmla="*/ 5829300 h 7154778"/>
              <a:gd name="connsiteX62" fmla="*/ 1972900 w 10113813"/>
              <a:gd name="connsiteY62" fmla="*/ 5727700 h 7154778"/>
              <a:gd name="connsiteX63" fmla="*/ 1947500 w 10113813"/>
              <a:gd name="connsiteY63" fmla="*/ 5537200 h 7154778"/>
              <a:gd name="connsiteX64" fmla="*/ 1515700 w 10113813"/>
              <a:gd name="connsiteY64" fmla="*/ 5524500 h 7154778"/>
              <a:gd name="connsiteX65" fmla="*/ 1452200 w 10113813"/>
              <a:gd name="connsiteY65" fmla="*/ 5486400 h 7154778"/>
              <a:gd name="connsiteX66" fmla="*/ 1477600 w 10113813"/>
              <a:gd name="connsiteY66" fmla="*/ 5397500 h 7154778"/>
              <a:gd name="connsiteX67" fmla="*/ 1503000 w 10113813"/>
              <a:gd name="connsiteY67" fmla="*/ 5359400 h 7154778"/>
              <a:gd name="connsiteX68" fmla="*/ 1528400 w 10113813"/>
              <a:gd name="connsiteY68" fmla="*/ 5308600 h 7154778"/>
              <a:gd name="connsiteX69" fmla="*/ 1591900 w 10113813"/>
              <a:gd name="connsiteY69" fmla="*/ 5207000 h 7154778"/>
              <a:gd name="connsiteX70" fmla="*/ 1630000 w 10113813"/>
              <a:gd name="connsiteY70" fmla="*/ 5156200 h 7154778"/>
              <a:gd name="connsiteX71" fmla="*/ 1655400 w 10113813"/>
              <a:gd name="connsiteY71" fmla="*/ 5054600 h 7154778"/>
              <a:gd name="connsiteX72" fmla="*/ 1528400 w 10113813"/>
              <a:gd name="connsiteY72" fmla="*/ 5029200 h 7154778"/>
              <a:gd name="connsiteX73" fmla="*/ 1312500 w 10113813"/>
              <a:gd name="connsiteY73" fmla="*/ 5092700 h 7154778"/>
              <a:gd name="connsiteX74" fmla="*/ 1198200 w 10113813"/>
              <a:gd name="connsiteY74" fmla="*/ 5105400 h 7154778"/>
              <a:gd name="connsiteX75" fmla="*/ 1058500 w 10113813"/>
              <a:gd name="connsiteY75" fmla="*/ 5118100 h 7154778"/>
              <a:gd name="connsiteX76" fmla="*/ 969600 w 10113813"/>
              <a:gd name="connsiteY76" fmla="*/ 5130800 h 7154778"/>
              <a:gd name="connsiteX77" fmla="*/ 906100 w 10113813"/>
              <a:gd name="connsiteY77" fmla="*/ 5105400 h 7154778"/>
              <a:gd name="connsiteX78" fmla="*/ 931500 w 10113813"/>
              <a:gd name="connsiteY78" fmla="*/ 5029200 h 7154778"/>
              <a:gd name="connsiteX79" fmla="*/ 1020400 w 10113813"/>
              <a:gd name="connsiteY79" fmla="*/ 4902200 h 7154778"/>
              <a:gd name="connsiteX80" fmla="*/ 563200 w 10113813"/>
              <a:gd name="connsiteY80" fmla="*/ 4889500 h 7154778"/>
              <a:gd name="connsiteX81" fmla="*/ 258400 w 10113813"/>
              <a:gd name="connsiteY81" fmla="*/ 4889500 h 7154778"/>
              <a:gd name="connsiteX82" fmla="*/ 334600 w 10113813"/>
              <a:gd name="connsiteY82" fmla="*/ 4813300 h 7154778"/>
              <a:gd name="connsiteX83" fmla="*/ 398100 w 10113813"/>
              <a:gd name="connsiteY83" fmla="*/ 4762500 h 7154778"/>
              <a:gd name="connsiteX84" fmla="*/ 436200 w 10113813"/>
              <a:gd name="connsiteY84" fmla="*/ 4749800 h 7154778"/>
              <a:gd name="connsiteX85" fmla="*/ 474300 w 10113813"/>
              <a:gd name="connsiteY85" fmla="*/ 4699000 h 7154778"/>
              <a:gd name="connsiteX86" fmla="*/ 512400 w 10113813"/>
              <a:gd name="connsiteY86" fmla="*/ 4673600 h 7154778"/>
              <a:gd name="connsiteX87" fmla="*/ 715600 w 10113813"/>
              <a:gd name="connsiteY87" fmla="*/ 4597400 h 7154778"/>
              <a:gd name="connsiteX88" fmla="*/ 753700 w 10113813"/>
              <a:gd name="connsiteY88" fmla="*/ 4572000 h 7154778"/>
              <a:gd name="connsiteX89" fmla="*/ 944200 w 10113813"/>
              <a:gd name="connsiteY89" fmla="*/ 4495800 h 7154778"/>
              <a:gd name="connsiteX90" fmla="*/ 1058500 w 10113813"/>
              <a:gd name="connsiteY90" fmla="*/ 4483100 h 7154778"/>
              <a:gd name="connsiteX91" fmla="*/ 1210900 w 10113813"/>
              <a:gd name="connsiteY91" fmla="*/ 4368800 h 7154778"/>
              <a:gd name="connsiteX92" fmla="*/ 1299800 w 10113813"/>
              <a:gd name="connsiteY92" fmla="*/ 4343400 h 7154778"/>
              <a:gd name="connsiteX93" fmla="*/ 1388700 w 10113813"/>
              <a:gd name="connsiteY93" fmla="*/ 4330700 h 7154778"/>
              <a:gd name="connsiteX94" fmla="*/ 1439500 w 10113813"/>
              <a:gd name="connsiteY94" fmla="*/ 4292600 h 7154778"/>
              <a:gd name="connsiteX95" fmla="*/ 1515700 w 10113813"/>
              <a:gd name="connsiteY95" fmla="*/ 4229100 h 7154778"/>
              <a:gd name="connsiteX96" fmla="*/ 1604600 w 10113813"/>
              <a:gd name="connsiteY96" fmla="*/ 4203700 h 7154778"/>
              <a:gd name="connsiteX97" fmla="*/ 1642700 w 10113813"/>
              <a:gd name="connsiteY97" fmla="*/ 4178300 h 7154778"/>
              <a:gd name="connsiteX98" fmla="*/ 1731600 w 10113813"/>
              <a:gd name="connsiteY98" fmla="*/ 4127500 h 7154778"/>
              <a:gd name="connsiteX99" fmla="*/ 1782400 w 10113813"/>
              <a:gd name="connsiteY99" fmla="*/ 4114800 h 7154778"/>
              <a:gd name="connsiteX100" fmla="*/ 1820500 w 10113813"/>
              <a:gd name="connsiteY100" fmla="*/ 4089400 h 7154778"/>
              <a:gd name="connsiteX101" fmla="*/ 1858600 w 10113813"/>
              <a:gd name="connsiteY101" fmla="*/ 4076700 h 7154778"/>
              <a:gd name="connsiteX102" fmla="*/ 1985600 w 10113813"/>
              <a:gd name="connsiteY102" fmla="*/ 3962400 h 7154778"/>
              <a:gd name="connsiteX103" fmla="*/ 1896700 w 10113813"/>
              <a:gd name="connsiteY103" fmla="*/ 3937000 h 7154778"/>
              <a:gd name="connsiteX104" fmla="*/ 1769700 w 10113813"/>
              <a:gd name="connsiteY104" fmla="*/ 3949700 h 7154778"/>
              <a:gd name="connsiteX105" fmla="*/ 1731600 w 10113813"/>
              <a:gd name="connsiteY105" fmla="*/ 3975100 h 7154778"/>
              <a:gd name="connsiteX106" fmla="*/ 1464900 w 10113813"/>
              <a:gd name="connsiteY106" fmla="*/ 3975100 h 7154778"/>
              <a:gd name="connsiteX107" fmla="*/ 1541100 w 10113813"/>
              <a:gd name="connsiteY107" fmla="*/ 3886200 h 7154778"/>
              <a:gd name="connsiteX108" fmla="*/ 1591900 w 10113813"/>
              <a:gd name="connsiteY108" fmla="*/ 3810000 h 7154778"/>
              <a:gd name="connsiteX109" fmla="*/ 1706200 w 10113813"/>
              <a:gd name="connsiteY109" fmla="*/ 3708400 h 7154778"/>
              <a:gd name="connsiteX110" fmla="*/ 1731600 w 10113813"/>
              <a:gd name="connsiteY110" fmla="*/ 3644900 h 7154778"/>
              <a:gd name="connsiteX111" fmla="*/ 1655400 w 10113813"/>
              <a:gd name="connsiteY111" fmla="*/ 3657600 h 7154778"/>
              <a:gd name="connsiteX112" fmla="*/ 1515699 w 10113813"/>
              <a:gd name="connsiteY112" fmla="*/ 3670300 h 7154778"/>
              <a:gd name="connsiteX113" fmla="*/ 1477600 w 10113813"/>
              <a:gd name="connsiteY113" fmla="*/ 3644900 h 7154778"/>
              <a:gd name="connsiteX114" fmla="*/ 1477600 w 10113813"/>
              <a:gd name="connsiteY114" fmla="*/ 3517900 h 7154778"/>
              <a:gd name="connsiteX115" fmla="*/ 1439500 w 10113813"/>
              <a:gd name="connsiteY115" fmla="*/ 3505200 h 7154778"/>
              <a:gd name="connsiteX116" fmla="*/ 1299800 w 10113813"/>
              <a:gd name="connsiteY116" fmla="*/ 3543300 h 7154778"/>
              <a:gd name="connsiteX117" fmla="*/ 1122000 w 10113813"/>
              <a:gd name="connsiteY117" fmla="*/ 3568700 h 7154778"/>
              <a:gd name="connsiteX118" fmla="*/ 1083900 w 10113813"/>
              <a:gd name="connsiteY118" fmla="*/ 3556000 h 7154778"/>
              <a:gd name="connsiteX119" fmla="*/ 1109300 w 10113813"/>
              <a:gd name="connsiteY119" fmla="*/ 3517900 h 7154778"/>
              <a:gd name="connsiteX120" fmla="*/ 1185500 w 10113813"/>
              <a:gd name="connsiteY120" fmla="*/ 3454400 h 7154778"/>
              <a:gd name="connsiteX121" fmla="*/ 1236300 w 10113813"/>
              <a:gd name="connsiteY121" fmla="*/ 3416300 h 7154778"/>
              <a:gd name="connsiteX122" fmla="*/ 1287100 w 10113813"/>
              <a:gd name="connsiteY122" fmla="*/ 3365500 h 7154778"/>
              <a:gd name="connsiteX123" fmla="*/ 1249000 w 10113813"/>
              <a:gd name="connsiteY123" fmla="*/ 3378200 h 7154778"/>
              <a:gd name="connsiteX124" fmla="*/ 1210900 w 10113813"/>
              <a:gd name="connsiteY124" fmla="*/ 3403600 h 7154778"/>
              <a:gd name="connsiteX125" fmla="*/ 1109300 w 10113813"/>
              <a:gd name="connsiteY125" fmla="*/ 3416300 h 7154778"/>
              <a:gd name="connsiteX126" fmla="*/ 944200 w 10113813"/>
              <a:gd name="connsiteY126" fmla="*/ 3505200 h 7154778"/>
              <a:gd name="connsiteX127" fmla="*/ 868000 w 10113813"/>
              <a:gd name="connsiteY127" fmla="*/ 3517900 h 7154778"/>
              <a:gd name="connsiteX128" fmla="*/ 779100 w 10113813"/>
              <a:gd name="connsiteY128" fmla="*/ 3543300 h 7154778"/>
              <a:gd name="connsiteX129" fmla="*/ 715600 w 10113813"/>
              <a:gd name="connsiteY129" fmla="*/ 3556000 h 7154778"/>
              <a:gd name="connsiteX130" fmla="*/ 550500 w 10113813"/>
              <a:gd name="connsiteY130" fmla="*/ 3594100 h 7154778"/>
              <a:gd name="connsiteX131" fmla="*/ 271100 w 10113813"/>
              <a:gd name="connsiteY131" fmla="*/ 3594100 h 7154778"/>
              <a:gd name="connsiteX132" fmla="*/ 512400 w 10113813"/>
              <a:gd name="connsiteY132" fmla="*/ 3517900 h 7154778"/>
              <a:gd name="connsiteX133" fmla="*/ 652100 w 10113813"/>
              <a:gd name="connsiteY133" fmla="*/ 3467100 h 7154778"/>
              <a:gd name="connsiteX134" fmla="*/ 753700 w 10113813"/>
              <a:gd name="connsiteY134" fmla="*/ 3416300 h 7154778"/>
              <a:gd name="connsiteX135" fmla="*/ 791800 w 10113813"/>
              <a:gd name="connsiteY135" fmla="*/ 3390900 h 7154778"/>
              <a:gd name="connsiteX136" fmla="*/ 842600 w 10113813"/>
              <a:gd name="connsiteY136" fmla="*/ 3302000 h 7154778"/>
              <a:gd name="connsiteX137" fmla="*/ 868000 w 10113813"/>
              <a:gd name="connsiteY137" fmla="*/ 3263900 h 7154778"/>
              <a:gd name="connsiteX138" fmla="*/ 906100 w 10113813"/>
              <a:gd name="connsiteY138" fmla="*/ 3200400 h 7154778"/>
              <a:gd name="connsiteX139" fmla="*/ 982300 w 10113813"/>
              <a:gd name="connsiteY139" fmla="*/ 3149600 h 7154778"/>
              <a:gd name="connsiteX140" fmla="*/ 1045800 w 10113813"/>
              <a:gd name="connsiteY140" fmla="*/ 3111500 h 7154778"/>
              <a:gd name="connsiteX141" fmla="*/ 1109300 w 10113813"/>
              <a:gd name="connsiteY141" fmla="*/ 3022600 h 7154778"/>
              <a:gd name="connsiteX142" fmla="*/ 1223600 w 10113813"/>
              <a:gd name="connsiteY142" fmla="*/ 2946400 h 7154778"/>
              <a:gd name="connsiteX143" fmla="*/ 1299800 w 10113813"/>
              <a:gd name="connsiteY143" fmla="*/ 2921000 h 7154778"/>
              <a:gd name="connsiteX144" fmla="*/ 1350600 w 10113813"/>
              <a:gd name="connsiteY144" fmla="*/ 2908300 h 7154778"/>
              <a:gd name="connsiteX145" fmla="*/ 1401400 w 10113813"/>
              <a:gd name="connsiteY145" fmla="*/ 2882900 h 7154778"/>
              <a:gd name="connsiteX146" fmla="*/ 1515700 w 10113813"/>
              <a:gd name="connsiteY146" fmla="*/ 2819400 h 7154778"/>
              <a:gd name="connsiteX147" fmla="*/ 1553800 w 10113813"/>
              <a:gd name="connsiteY147" fmla="*/ 2806700 h 7154778"/>
              <a:gd name="connsiteX148" fmla="*/ 1617300 w 10113813"/>
              <a:gd name="connsiteY148" fmla="*/ 2794000 h 7154778"/>
              <a:gd name="connsiteX149" fmla="*/ 1744300 w 10113813"/>
              <a:gd name="connsiteY149" fmla="*/ 2743200 h 7154778"/>
              <a:gd name="connsiteX150" fmla="*/ 1998300 w 10113813"/>
              <a:gd name="connsiteY150" fmla="*/ 2679700 h 7154778"/>
              <a:gd name="connsiteX151" fmla="*/ 2099900 w 10113813"/>
              <a:gd name="connsiteY151" fmla="*/ 2616200 h 7154778"/>
              <a:gd name="connsiteX152" fmla="*/ 2188800 w 10113813"/>
              <a:gd name="connsiteY152" fmla="*/ 2578100 h 7154778"/>
              <a:gd name="connsiteX153" fmla="*/ 2087200 w 10113813"/>
              <a:gd name="connsiteY153" fmla="*/ 2616200 h 7154778"/>
              <a:gd name="connsiteX154" fmla="*/ 1934800 w 10113813"/>
              <a:gd name="connsiteY154" fmla="*/ 2667000 h 7154778"/>
              <a:gd name="connsiteX155" fmla="*/ 1630000 w 10113813"/>
              <a:gd name="connsiteY155" fmla="*/ 2717800 h 7154778"/>
              <a:gd name="connsiteX156" fmla="*/ 1109300 w 10113813"/>
              <a:gd name="connsiteY156" fmla="*/ 2870200 h 7154778"/>
              <a:gd name="connsiteX157" fmla="*/ 868000 w 10113813"/>
              <a:gd name="connsiteY157" fmla="*/ 2895600 h 7154778"/>
              <a:gd name="connsiteX158" fmla="*/ 741000 w 10113813"/>
              <a:gd name="connsiteY158" fmla="*/ 2921000 h 7154778"/>
              <a:gd name="connsiteX159" fmla="*/ 525100 w 10113813"/>
              <a:gd name="connsiteY159" fmla="*/ 2933700 h 7154778"/>
              <a:gd name="connsiteX160" fmla="*/ 436200 w 10113813"/>
              <a:gd name="connsiteY160" fmla="*/ 2946400 h 7154778"/>
              <a:gd name="connsiteX161" fmla="*/ 309200 w 10113813"/>
              <a:gd name="connsiteY161" fmla="*/ 2959100 h 7154778"/>
              <a:gd name="connsiteX162" fmla="*/ 55200 w 10113813"/>
              <a:gd name="connsiteY162" fmla="*/ 2971800 h 7154778"/>
              <a:gd name="connsiteX163" fmla="*/ 17100 w 10113813"/>
              <a:gd name="connsiteY163" fmla="*/ 2959100 h 7154778"/>
              <a:gd name="connsiteX164" fmla="*/ 17100 w 10113813"/>
              <a:gd name="connsiteY164" fmla="*/ 2857500 h 7154778"/>
              <a:gd name="connsiteX165" fmla="*/ 29800 w 10113813"/>
              <a:gd name="connsiteY165" fmla="*/ 2755900 h 7154778"/>
              <a:gd name="connsiteX166" fmla="*/ 67900 w 10113813"/>
              <a:gd name="connsiteY166" fmla="*/ 2717800 h 7154778"/>
              <a:gd name="connsiteX167" fmla="*/ 106000 w 10113813"/>
              <a:gd name="connsiteY167" fmla="*/ 2616200 h 7154778"/>
              <a:gd name="connsiteX168" fmla="*/ 271100 w 10113813"/>
              <a:gd name="connsiteY168" fmla="*/ 2565400 h 7154778"/>
              <a:gd name="connsiteX169" fmla="*/ 347300 w 10113813"/>
              <a:gd name="connsiteY169" fmla="*/ 2514600 h 7154778"/>
              <a:gd name="connsiteX170" fmla="*/ 398100 w 10113813"/>
              <a:gd name="connsiteY170" fmla="*/ 2451100 h 7154778"/>
              <a:gd name="connsiteX171" fmla="*/ 474299 w 10113813"/>
              <a:gd name="connsiteY171" fmla="*/ 2413000 h 7154778"/>
              <a:gd name="connsiteX172" fmla="*/ 512400 w 10113813"/>
              <a:gd name="connsiteY172" fmla="*/ 2374900 h 7154778"/>
              <a:gd name="connsiteX173" fmla="*/ 556585 w 10113813"/>
              <a:gd name="connsiteY173" fmla="*/ 2363904 h 7154778"/>
              <a:gd name="connsiteX174" fmla="*/ 568177 w 10113813"/>
              <a:gd name="connsiteY174" fmla="*/ 2361064 h 7154778"/>
              <a:gd name="connsiteX175" fmla="*/ 568577 w 10113813"/>
              <a:gd name="connsiteY175" fmla="*/ 2360977 h 7154778"/>
              <a:gd name="connsiteX176" fmla="*/ 575353 w 10113813"/>
              <a:gd name="connsiteY176" fmla="*/ 2359306 h 7154778"/>
              <a:gd name="connsiteX177" fmla="*/ 568177 w 10113813"/>
              <a:gd name="connsiteY177" fmla="*/ 2361064 h 7154778"/>
              <a:gd name="connsiteX178" fmla="*/ 558998 w 10113813"/>
              <a:gd name="connsiteY178" fmla="*/ 2363082 h 7154778"/>
              <a:gd name="connsiteX179" fmla="*/ 601300 w 10113813"/>
              <a:gd name="connsiteY179" fmla="*/ 2349500 h 7154778"/>
              <a:gd name="connsiteX180" fmla="*/ 652100 w 10113813"/>
              <a:gd name="connsiteY180" fmla="*/ 2336800 h 7154778"/>
              <a:gd name="connsiteX181" fmla="*/ 741000 w 10113813"/>
              <a:gd name="connsiteY181" fmla="*/ 2273300 h 7154778"/>
              <a:gd name="connsiteX182" fmla="*/ 766400 w 10113813"/>
              <a:gd name="connsiteY182" fmla="*/ 2235200 h 7154778"/>
              <a:gd name="connsiteX183" fmla="*/ 817200 w 10113813"/>
              <a:gd name="connsiteY183" fmla="*/ 2171700 h 7154778"/>
              <a:gd name="connsiteX184" fmla="*/ 880700 w 10113813"/>
              <a:gd name="connsiteY184" fmla="*/ 2070100 h 7154778"/>
              <a:gd name="connsiteX185" fmla="*/ 931500 w 10113813"/>
              <a:gd name="connsiteY185" fmla="*/ 1993900 h 7154778"/>
              <a:gd name="connsiteX186" fmla="*/ 982300 w 10113813"/>
              <a:gd name="connsiteY186" fmla="*/ 1981200 h 7154778"/>
              <a:gd name="connsiteX187" fmla="*/ 1045800 w 10113813"/>
              <a:gd name="connsiteY187" fmla="*/ 1968500 h 7154778"/>
              <a:gd name="connsiteX188" fmla="*/ 1083900 w 10113813"/>
              <a:gd name="connsiteY188" fmla="*/ 1943100 h 7154778"/>
              <a:gd name="connsiteX189" fmla="*/ 1210900 w 10113813"/>
              <a:gd name="connsiteY189" fmla="*/ 1917700 h 7154778"/>
              <a:gd name="connsiteX190" fmla="*/ 1274400 w 10113813"/>
              <a:gd name="connsiteY190" fmla="*/ 1905000 h 7154778"/>
              <a:gd name="connsiteX191" fmla="*/ 1363300 w 10113813"/>
              <a:gd name="connsiteY191" fmla="*/ 1866900 h 7154778"/>
              <a:gd name="connsiteX192" fmla="*/ 1414100 w 10113813"/>
              <a:gd name="connsiteY192" fmla="*/ 1854200 h 7154778"/>
              <a:gd name="connsiteX193" fmla="*/ 1490300 w 10113813"/>
              <a:gd name="connsiteY193" fmla="*/ 1828800 h 7154778"/>
              <a:gd name="connsiteX194" fmla="*/ 1541100 w 10113813"/>
              <a:gd name="connsiteY194" fmla="*/ 1816100 h 7154778"/>
              <a:gd name="connsiteX195" fmla="*/ 1642700 w 10113813"/>
              <a:gd name="connsiteY195" fmla="*/ 1765300 h 7154778"/>
              <a:gd name="connsiteX196" fmla="*/ 1679289 w 10113813"/>
              <a:gd name="connsiteY196" fmla="*/ 1753830 h 7154778"/>
              <a:gd name="connsiteX197" fmla="*/ 1676216 w 10113813"/>
              <a:gd name="connsiteY197" fmla="*/ 1756125 h 7154778"/>
              <a:gd name="connsiteX198" fmla="*/ 1675718 w 10113813"/>
              <a:gd name="connsiteY198" fmla="*/ 1756469 h 7154778"/>
              <a:gd name="connsiteX199" fmla="*/ 1674535 w 10113813"/>
              <a:gd name="connsiteY199" fmla="*/ 1757380 h 7154778"/>
              <a:gd name="connsiteX200" fmla="*/ 1676216 w 10113813"/>
              <a:gd name="connsiteY200" fmla="*/ 1756125 h 7154778"/>
              <a:gd name="connsiteX201" fmla="*/ 1688589 w 10113813"/>
              <a:gd name="connsiteY201" fmla="*/ 1747580 h 7154778"/>
              <a:gd name="connsiteX202" fmla="*/ 1718900 w 10113813"/>
              <a:gd name="connsiteY202" fmla="*/ 1727200 h 7154778"/>
              <a:gd name="connsiteX203" fmla="*/ 1795100 w 10113813"/>
              <a:gd name="connsiteY203" fmla="*/ 1701800 h 7154778"/>
              <a:gd name="connsiteX204" fmla="*/ 1833200 w 10113813"/>
              <a:gd name="connsiteY204" fmla="*/ 1663700 h 7154778"/>
              <a:gd name="connsiteX205" fmla="*/ 1871300 w 10113813"/>
              <a:gd name="connsiteY205" fmla="*/ 1638300 h 7154778"/>
              <a:gd name="connsiteX206" fmla="*/ 1985600 w 10113813"/>
              <a:gd name="connsiteY206" fmla="*/ 1549400 h 7154778"/>
              <a:gd name="connsiteX207" fmla="*/ 2074500 w 10113813"/>
              <a:gd name="connsiteY207" fmla="*/ 1511300 h 7154778"/>
              <a:gd name="connsiteX208" fmla="*/ 2112600 w 10113813"/>
              <a:gd name="connsiteY208" fmla="*/ 1460500 h 7154778"/>
              <a:gd name="connsiteX209" fmla="*/ 2150700 w 10113813"/>
              <a:gd name="connsiteY209" fmla="*/ 1447800 h 7154778"/>
              <a:gd name="connsiteX210" fmla="*/ 2188800 w 10113813"/>
              <a:gd name="connsiteY210" fmla="*/ 1409700 h 7154778"/>
              <a:gd name="connsiteX211" fmla="*/ 2277700 w 10113813"/>
              <a:gd name="connsiteY211" fmla="*/ 1384300 h 7154778"/>
              <a:gd name="connsiteX212" fmla="*/ 2404700 w 10113813"/>
              <a:gd name="connsiteY212" fmla="*/ 1358900 h 7154778"/>
              <a:gd name="connsiteX213" fmla="*/ 2455500 w 10113813"/>
              <a:gd name="connsiteY213" fmla="*/ 1333500 h 7154778"/>
              <a:gd name="connsiteX214" fmla="*/ 2506300 w 10113813"/>
              <a:gd name="connsiteY214" fmla="*/ 1320800 h 7154778"/>
              <a:gd name="connsiteX215" fmla="*/ 2569800 w 10113813"/>
              <a:gd name="connsiteY215" fmla="*/ 1308100 h 7154778"/>
              <a:gd name="connsiteX216" fmla="*/ 2607900 w 10113813"/>
              <a:gd name="connsiteY216" fmla="*/ 1270000 h 7154778"/>
              <a:gd name="connsiteX217" fmla="*/ 2646000 w 10113813"/>
              <a:gd name="connsiteY217" fmla="*/ 1244600 h 7154778"/>
              <a:gd name="connsiteX218" fmla="*/ 2658700 w 10113813"/>
              <a:gd name="connsiteY218" fmla="*/ 1206500 h 7154778"/>
              <a:gd name="connsiteX219" fmla="*/ 2696800 w 10113813"/>
              <a:gd name="connsiteY219" fmla="*/ 1181100 h 7154778"/>
              <a:gd name="connsiteX220" fmla="*/ 2747600 w 10113813"/>
              <a:gd name="connsiteY220" fmla="*/ 1143000 h 7154778"/>
              <a:gd name="connsiteX221" fmla="*/ 2798400 w 10113813"/>
              <a:gd name="connsiteY221" fmla="*/ 1130300 h 7154778"/>
              <a:gd name="connsiteX222" fmla="*/ 2861900 w 10113813"/>
              <a:gd name="connsiteY222" fmla="*/ 1117600 h 7154778"/>
              <a:gd name="connsiteX223" fmla="*/ 2912700 w 10113813"/>
              <a:gd name="connsiteY223" fmla="*/ 1079500 h 7154778"/>
              <a:gd name="connsiteX224" fmla="*/ 3090500 w 10113813"/>
              <a:gd name="connsiteY224" fmla="*/ 1016000 h 7154778"/>
              <a:gd name="connsiteX225" fmla="*/ 3166700 w 10113813"/>
              <a:gd name="connsiteY225" fmla="*/ 965200 h 7154778"/>
              <a:gd name="connsiteX226" fmla="*/ 3255600 w 10113813"/>
              <a:gd name="connsiteY226" fmla="*/ 876300 h 7154778"/>
              <a:gd name="connsiteX227" fmla="*/ 3331800 w 10113813"/>
              <a:gd name="connsiteY227" fmla="*/ 812800 h 7154778"/>
              <a:gd name="connsiteX228" fmla="*/ 3344500 w 10113813"/>
              <a:gd name="connsiteY228" fmla="*/ 774700 h 7154778"/>
              <a:gd name="connsiteX229" fmla="*/ 3382600 w 10113813"/>
              <a:gd name="connsiteY229" fmla="*/ 749300 h 7154778"/>
              <a:gd name="connsiteX230" fmla="*/ 3496900 w 10113813"/>
              <a:gd name="connsiteY230" fmla="*/ 736600 h 7154778"/>
              <a:gd name="connsiteX231" fmla="*/ 3547700 w 10113813"/>
              <a:gd name="connsiteY231" fmla="*/ 723900 h 7154778"/>
              <a:gd name="connsiteX232" fmla="*/ 4043000 w 10113813"/>
              <a:gd name="connsiteY232" fmla="*/ 711200 h 7154778"/>
              <a:gd name="connsiteX233" fmla="*/ 4233500 w 10113813"/>
              <a:gd name="connsiteY233" fmla="*/ 673100 h 7154778"/>
              <a:gd name="connsiteX234" fmla="*/ 4271600 w 10113813"/>
              <a:gd name="connsiteY234" fmla="*/ 647700 h 7154778"/>
              <a:gd name="connsiteX235" fmla="*/ 4322400 w 10113813"/>
              <a:gd name="connsiteY235" fmla="*/ 622300 h 7154778"/>
              <a:gd name="connsiteX236" fmla="*/ 4385900 w 10113813"/>
              <a:gd name="connsiteY236" fmla="*/ 508000 h 7154778"/>
              <a:gd name="connsiteX237" fmla="*/ 4411300 w 10113813"/>
              <a:gd name="connsiteY237" fmla="*/ 431800 h 7154778"/>
              <a:gd name="connsiteX238" fmla="*/ 4445364 w 10113813"/>
              <a:gd name="connsiteY238" fmla="*/ 398153 h 7154778"/>
              <a:gd name="connsiteX239" fmla="*/ 4453855 w 10113813"/>
              <a:gd name="connsiteY239" fmla="*/ 390111 h 7154778"/>
              <a:gd name="connsiteX240" fmla="*/ 4454709 w 10113813"/>
              <a:gd name="connsiteY240" fmla="*/ 389476 h 7154778"/>
              <a:gd name="connsiteX241" fmla="*/ 4460175 w 10113813"/>
              <a:gd name="connsiteY241" fmla="*/ 384125 h 7154778"/>
              <a:gd name="connsiteX242" fmla="*/ 4453855 w 10113813"/>
              <a:gd name="connsiteY242" fmla="*/ 390111 h 7154778"/>
              <a:gd name="connsiteX243" fmla="*/ 4445766 w 10113813"/>
              <a:gd name="connsiteY243" fmla="*/ 396125 h 7154778"/>
              <a:gd name="connsiteX244" fmla="*/ 4462100 w 10113813"/>
              <a:gd name="connsiteY244" fmla="*/ 355600 h 7154778"/>
              <a:gd name="connsiteX245" fmla="*/ 4500200 w 10113813"/>
              <a:gd name="connsiteY245" fmla="*/ 317500 h 7154778"/>
              <a:gd name="connsiteX246" fmla="*/ 4538300 w 10113813"/>
              <a:gd name="connsiteY246" fmla="*/ 304800 h 7154778"/>
              <a:gd name="connsiteX247" fmla="*/ 4601800 w 10113813"/>
              <a:gd name="connsiteY247" fmla="*/ 190500 h 7154778"/>
              <a:gd name="connsiteX248" fmla="*/ 4665300 w 10113813"/>
              <a:gd name="connsiteY248" fmla="*/ 101600 h 7154778"/>
              <a:gd name="connsiteX249" fmla="*/ 4741500 w 10113813"/>
              <a:gd name="connsiteY249" fmla="*/ 63500 h 7154778"/>
              <a:gd name="connsiteX250" fmla="*/ 4843100 w 10113813"/>
              <a:gd name="connsiteY250" fmla="*/ 12700 h 7154778"/>
              <a:gd name="connsiteX251" fmla="*/ 5109800 w 10113813"/>
              <a:gd name="connsiteY251" fmla="*/ 0 h 7154778"/>
              <a:gd name="connsiteX252" fmla="*/ 5198700 w 10113813"/>
              <a:gd name="connsiteY252" fmla="*/ 25400 h 7154778"/>
              <a:gd name="connsiteX253" fmla="*/ 5236800 w 10113813"/>
              <a:gd name="connsiteY253" fmla="*/ 50800 h 7154778"/>
              <a:gd name="connsiteX254" fmla="*/ 5274900 w 10113813"/>
              <a:gd name="connsiteY254" fmla="*/ 63500 h 7154778"/>
              <a:gd name="connsiteX255" fmla="*/ 5300300 w 10113813"/>
              <a:gd name="connsiteY255" fmla="*/ 101600 h 7154778"/>
              <a:gd name="connsiteX256" fmla="*/ 5376500 w 10113813"/>
              <a:gd name="connsiteY256" fmla="*/ 152400 h 7154778"/>
              <a:gd name="connsiteX257" fmla="*/ 5414600 w 10113813"/>
              <a:gd name="connsiteY257" fmla="*/ 228600 h 7154778"/>
              <a:gd name="connsiteX258" fmla="*/ 5401900 w 10113813"/>
              <a:gd name="connsiteY258" fmla="*/ 304800 h 7154778"/>
              <a:gd name="connsiteX259" fmla="*/ 5262200 w 10113813"/>
              <a:gd name="connsiteY259" fmla="*/ 495300 h 7154778"/>
              <a:gd name="connsiteX260" fmla="*/ 5160600 w 10113813"/>
              <a:gd name="connsiteY260" fmla="*/ 596900 h 7154778"/>
              <a:gd name="connsiteX261" fmla="*/ 5147900 w 10113813"/>
              <a:gd name="connsiteY261" fmla="*/ 673100 h 7154778"/>
              <a:gd name="connsiteX262" fmla="*/ 5135200 w 10113813"/>
              <a:gd name="connsiteY262" fmla="*/ 711200 h 7154778"/>
              <a:gd name="connsiteX263" fmla="*/ 5160600 w 10113813"/>
              <a:gd name="connsiteY263" fmla="*/ 762000 h 7154778"/>
              <a:gd name="connsiteX264" fmla="*/ 5313000 w 10113813"/>
              <a:gd name="connsiteY264" fmla="*/ 736600 h 7154778"/>
              <a:gd name="connsiteX265" fmla="*/ 5427300 w 10113813"/>
              <a:gd name="connsiteY265" fmla="*/ 698500 h 7154778"/>
              <a:gd name="connsiteX266" fmla="*/ 5478100 w 10113813"/>
              <a:gd name="connsiteY266" fmla="*/ 647700 h 7154778"/>
              <a:gd name="connsiteX267" fmla="*/ 6113100 w 10113813"/>
              <a:gd name="connsiteY267" fmla="*/ 431800 h 7154778"/>
              <a:gd name="connsiteX268" fmla="*/ 6151200 w 10113813"/>
              <a:gd name="connsiteY268" fmla="*/ 596900 h 7154778"/>
              <a:gd name="connsiteX269" fmla="*/ 6127056 w 10113813"/>
              <a:gd name="connsiteY269" fmla="*/ 632856 h 7154778"/>
              <a:gd name="connsiteX270" fmla="*/ 6122226 w 10113813"/>
              <a:gd name="connsiteY270" fmla="*/ 639869 h 7154778"/>
              <a:gd name="connsiteX271" fmla="*/ 6117899 w 10113813"/>
              <a:gd name="connsiteY271" fmla="*/ 645947 h 7154778"/>
              <a:gd name="connsiteX272" fmla="*/ 6117457 w 10113813"/>
              <a:gd name="connsiteY272" fmla="*/ 646794 h 7154778"/>
              <a:gd name="connsiteX273" fmla="*/ 6122226 w 10113813"/>
              <a:gd name="connsiteY273" fmla="*/ 639869 h 7154778"/>
              <a:gd name="connsiteX274" fmla="*/ 6123879 w 10113813"/>
              <a:gd name="connsiteY274" fmla="*/ 637547 h 7154778"/>
              <a:gd name="connsiteX275" fmla="*/ 6113100 w 10113813"/>
              <a:gd name="connsiteY275" fmla="*/ 673100 h 7154778"/>
              <a:gd name="connsiteX276" fmla="*/ 5998800 w 10113813"/>
              <a:gd name="connsiteY276" fmla="*/ 876300 h 7154778"/>
              <a:gd name="connsiteX277" fmla="*/ 6024200 w 10113813"/>
              <a:gd name="connsiteY277" fmla="*/ 1041400 h 7154778"/>
              <a:gd name="connsiteX278" fmla="*/ 6151200 w 10113813"/>
              <a:gd name="connsiteY278" fmla="*/ 990600 h 7154778"/>
              <a:gd name="connsiteX279" fmla="*/ 6290900 w 10113813"/>
              <a:gd name="connsiteY279" fmla="*/ 965200 h 7154778"/>
              <a:gd name="connsiteX280" fmla="*/ 6506800 w 10113813"/>
              <a:gd name="connsiteY280" fmla="*/ 952500 h 7154778"/>
              <a:gd name="connsiteX281" fmla="*/ 6456000 w 10113813"/>
              <a:gd name="connsiteY281" fmla="*/ 1054100 h 7154778"/>
              <a:gd name="connsiteX282" fmla="*/ 6367100 w 10113813"/>
              <a:gd name="connsiteY282" fmla="*/ 1155700 h 7154778"/>
              <a:gd name="connsiteX283" fmla="*/ 6379800 w 10113813"/>
              <a:gd name="connsiteY283" fmla="*/ 1397000 h 7154778"/>
              <a:gd name="connsiteX284" fmla="*/ 6466533 w 10113813"/>
              <a:gd name="connsiteY284" fmla="*/ 1370821 h 7154778"/>
              <a:gd name="connsiteX285" fmla="*/ 6490825 w 10113813"/>
              <a:gd name="connsiteY285" fmla="*/ 1361500 h 7154778"/>
              <a:gd name="connsiteX286" fmla="*/ 6521016 w 10113813"/>
              <a:gd name="connsiteY286" fmla="*/ 1333417 h 7154778"/>
              <a:gd name="connsiteX287" fmla="*/ 6565025 w 10113813"/>
              <a:gd name="connsiteY287" fmla="*/ 1320055 h 7154778"/>
              <a:gd name="connsiteX288" fmla="*/ 6570887 w 10113813"/>
              <a:gd name="connsiteY288" fmla="*/ 1333480 h 7154778"/>
              <a:gd name="connsiteX289" fmla="*/ 6580513 w 10113813"/>
              <a:gd name="connsiteY289" fmla="*/ 1330793 h 7154778"/>
              <a:gd name="connsiteX290" fmla="*/ 6748100 w 10113813"/>
              <a:gd name="connsiteY290" fmla="*/ 1244600 h 7154778"/>
              <a:gd name="connsiteX291" fmla="*/ 6798900 w 10113813"/>
              <a:gd name="connsiteY291" fmla="*/ 1206500 h 7154778"/>
              <a:gd name="connsiteX292" fmla="*/ 6887800 w 10113813"/>
              <a:gd name="connsiteY292" fmla="*/ 1244600 h 7154778"/>
              <a:gd name="connsiteX293" fmla="*/ 6900500 w 10113813"/>
              <a:gd name="connsiteY293" fmla="*/ 1282700 h 7154778"/>
              <a:gd name="connsiteX294" fmla="*/ 6883426 w 10113813"/>
              <a:gd name="connsiteY294" fmla="*/ 1347966 h 7154778"/>
              <a:gd name="connsiteX295" fmla="*/ 6878673 w 10113813"/>
              <a:gd name="connsiteY295" fmla="*/ 1361457 h 7154778"/>
              <a:gd name="connsiteX296" fmla="*/ 7120368 w 10113813"/>
              <a:gd name="connsiteY296" fmla="*/ 1300260 h 7154778"/>
              <a:gd name="connsiteX297" fmla="*/ 7168469 w 10113813"/>
              <a:gd name="connsiteY297" fmla="*/ 1279568 h 7154778"/>
              <a:gd name="connsiteX298" fmla="*/ 7246021 w 10113813"/>
              <a:gd name="connsiteY298" fmla="*/ 1202619 h 7154778"/>
              <a:gd name="connsiteX299" fmla="*/ 7264975 w 10113813"/>
              <a:gd name="connsiteY299" fmla="*/ 1160935 h 7154778"/>
              <a:gd name="connsiteX300" fmla="*/ 7413660 w 10113813"/>
              <a:gd name="connsiteY300" fmla="*/ 1046681 h 7154778"/>
              <a:gd name="connsiteX301" fmla="*/ 7507825 w 10113813"/>
              <a:gd name="connsiteY301" fmla="*/ 992764 h 7154778"/>
              <a:gd name="connsiteX302" fmla="*/ 7685659 w 10113813"/>
              <a:gd name="connsiteY302" fmla="*/ 899502 h 7154778"/>
              <a:gd name="connsiteX303" fmla="*/ 7714506 w 10113813"/>
              <a:gd name="connsiteY303" fmla="*/ 997745 h 7154778"/>
              <a:gd name="connsiteX304" fmla="*/ 7770162 w 10113813"/>
              <a:gd name="connsiteY304" fmla="*/ 1181696 h 7154778"/>
              <a:gd name="connsiteX305" fmla="*/ 8198399 w 10113813"/>
              <a:gd name="connsiteY305" fmla="*/ 1124905 h 7154778"/>
              <a:gd name="connsiteX306" fmla="*/ 8267192 w 10113813"/>
              <a:gd name="connsiteY306" fmla="*/ 1152315 h 7154778"/>
              <a:gd name="connsiteX307" fmla="*/ 8256395 w 10113813"/>
              <a:gd name="connsiteY307" fmla="*/ 1244140 h 7154778"/>
              <a:gd name="connsiteX308" fmla="*/ 8237441 w 10113813"/>
              <a:gd name="connsiteY308" fmla="*/ 1285824 h 7154778"/>
              <a:gd name="connsiteX309" fmla="*/ 8220527 w 10113813"/>
              <a:gd name="connsiteY309" fmla="*/ 1340043 h 7154778"/>
              <a:gd name="connsiteX310" fmla="*/ 8174163 w 10113813"/>
              <a:gd name="connsiteY310" fmla="*/ 1450520 h 7154778"/>
              <a:gd name="connsiteX311" fmla="*/ 8144713 w 10113813"/>
              <a:gd name="connsiteY311" fmla="*/ 1506778 h 7154778"/>
              <a:gd name="connsiteX312" fmla="*/ 8135955 w 10113813"/>
              <a:gd name="connsiteY312" fmla="*/ 1611138 h 7154778"/>
              <a:gd name="connsiteX313" fmla="*/ 8265385 w 10113813"/>
              <a:gd name="connsiteY313" fmla="*/ 1615818 h 7154778"/>
              <a:gd name="connsiteX314" fmla="*/ 8468289 w 10113813"/>
              <a:gd name="connsiteY314" fmla="*/ 1518479 h 7154778"/>
              <a:gd name="connsiteX315" fmla="*/ 8579067 w 10113813"/>
              <a:gd name="connsiteY315" fmla="*/ 1487592 h 7154778"/>
              <a:gd name="connsiteX316" fmla="*/ 8714916 w 10113813"/>
              <a:gd name="connsiteY316" fmla="*/ 1452628 h 7154778"/>
              <a:gd name="connsiteX317" fmla="*/ 8800624 w 10113813"/>
              <a:gd name="connsiteY317" fmla="*/ 1425820 h 7154778"/>
              <a:gd name="connsiteX318" fmla="*/ 8867378 w 10113813"/>
              <a:gd name="connsiteY318" fmla="*/ 1440695 h 7154778"/>
              <a:gd name="connsiteX319" fmla="*/ 8854542 w 10113813"/>
              <a:gd name="connsiteY319" fmla="*/ 1519985 h 7154778"/>
              <a:gd name="connsiteX320" fmla="*/ 8787185 w 10113813"/>
              <a:gd name="connsiteY320" fmla="*/ 1659610 h 7154778"/>
              <a:gd name="connsiteX321" fmla="*/ 9240493 w 10113813"/>
              <a:gd name="connsiteY321" fmla="*/ 1598741 h 7154778"/>
              <a:gd name="connsiteX322" fmla="*/ 9541339 w 10113813"/>
              <a:gd name="connsiteY322" fmla="*/ 1549805 h 7154778"/>
              <a:gd name="connsiteX323" fmla="*/ 9478362 w 10113813"/>
              <a:gd name="connsiteY323" fmla="*/ 1637250 h 7154778"/>
              <a:gd name="connsiteX324" fmla="*/ 9423841 w 10113813"/>
              <a:gd name="connsiteY324" fmla="*/ 1697586 h 7154778"/>
              <a:gd name="connsiteX325" fmla="*/ 9388275 w 10113813"/>
              <a:gd name="connsiteY325" fmla="*/ 1716239 h 7154778"/>
              <a:gd name="connsiteX326" fmla="*/ 9358825 w 10113813"/>
              <a:gd name="connsiteY326" fmla="*/ 1772497 h 7154778"/>
              <a:gd name="connsiteX327" fmla="*/ 9325297 w 10113813"/>
              <a:gd name="connsiteY327" fmla="*/ 1803684 h 7154778"/>
              <a:gd name="connsiteX328" fmla="*/ 9136967 w 10113813"/>
              <a:gd name="connsiteY328" fmla="*/ 1911520 h 7154778"/>
              <a:gd name="connsiteX329" fmla="*/ 9103440 w 10113813"/>
              <a:gd name="connsiteY329" fmla="*/ 1942707 h 7154778"/>
              <a:gd name="connsiteX330" fmla="*/ 8927645 w 10113813"/>
              <a:gd name="connsiteY330" fmla="*/ 2048504 h 7154778"/>
              <a:gd name="connsiteX331" fmla="*/ 8816867 w 10113813"/>
              <a:gd name="connsiteY331" fmla="*/ 2079390 h 7154778"/>
              <a:gd name="connsiteX332" fmla="*/ 8684795 w 10113813"/>
              <a:gd name="connsiteY332" fmla="*/ 2216676 h 7154778"/>
              <a:gd name="connsiteX333" fmla="*/ 8601126 w 10113813"/>
              <a:gd name="connsiteY333" fmla="*/ 2256019 h 7154778"/>
              <a:gd name="connsiteX334" fmla="*/ 8515418 w 10113813"/>
              <a:gd name="connsiteY334" fmla="*/ 2282828 h 7154778"/>
              <a:gd name="connsiteX335" fmla="*/ 8471395 w 10113813"/>
              <a:gd name="connsiteY335" fmla="*/ 2328590 h 7154778"/>
              <a:gd name="connsiteX336" fmla="*/ 8406378 w 10113813"/>
              <a:gd name="connsiteY336" fmla="*/ 2403500 h 7154778"/>
              <a:gd name="connsiteX337" fmla="*/ 8322710 w 10113813"/>
              <a:gd name="connsiteY337" fmla="*/ 2442843 h 7154778"/>
              <a:gd name="connsiteX338" fmla="*/ 8289182 w 10113813"/>
              <a:gd name="connsiteY338" fmla="*/ 2474031 h 7154778"/>
              <a:gd name="connsiteX339" fmla="*/ 8209591 w 10113813"/>
              <a:gd name="connsiteY339" fmla="*/ 2538445 h 7154778"/>
              <a:gd name="connsiteX340" fmla="*/ 8161489 w 10113813"/>
              <a:gd name="connsiteY340" fmla="*/ 2559136 h 7154778"/>
              <a:gd name="connsiteX341" fmla="*/ 8127961 w 10113813"/>
              <a:gd name="connsiteY341" fmla="*/ 2590324 h 7154778"/>
              <a:gd name="connsiteX342" fmla="*/ 8092395 w 10113813"/>
              <a:gd name="connsiteY342" fmla="*/ 2608976 h 7154778"/>
              <a:gd name="connsiteX343" fmla="*/ 7985393 w 10113813"/>
              <a:gd name="connsiteY343" fmla="*/ 2742184 h 7154778"/>
              <a:gd name="connsiteX344" fmla="*/ 8077218 w 10113813"/>
              <a:gd name="connsiteY344" fmla="*/ 2752981 h 7154778"/>
              <a:gd name="connsiteX345" fmla="*/ 8200531 w 10113813"/>
              <a:gd name="connsiteY345" fmla="*/ 2720056 h 7154778"/>
              <a:gd name="connsiteX346" fmla="*/ 8234059 w 10113813"/>
              <a:gd name="connsiteY346" fmla="*/ 2688868 h 7154778"/>
              <a:gd name="connsiteX347" fmla="*/ 8497300 w 10113813"/>
              <a:gd name="connsiteY347" fmla="*/ 2646049 h 7154778"/>
              <a:gd name="connsiteX348" fmla="*/ 8436361 w 10113813"/>
              <a:gd name="connsiteY348" fmla="*/ 2746030 h 7154778"/>
              <a:gd name="connsiteX349" fmla="*/ 8398454 w 10113813"/>
              <a:gd name="connsiteY349" fmla="*/ 2829397 h 7154778"/>
              <a:gd name="connsiteX350" fmla="*/ 8301949 w 10113813"/>
              <a:gd name="connsiteY350" fmla="*/ 2948030 h 7154778"/>
              <a:gd name="connsiteX351" fmla="*/ 8287073 w 10113813"/>
              <a:gd name="connsiteY351" fmla="*/ 3014784 h 7154778"/>
              <a:gd name="connsiteX352" fmla="*/ 8360246 w 10113813"/>
              <a:gd name="connsiteY352" fmla="*/ 2990015 h 7154778"/>
              <a:gd name="connsiteX353" fmla="*/ 8496095 w 10113813"/>
              <a:gd name="connsiteY353" fmla="*/ 2955051 h 7154778"/>
              <a:gd name="connsiteX354" fmla="*/ 8537778 w 10113813"/>
              <a:gd name="connsiteY354" fmla="*/ 2974004 h 7154778"/>
              <a:gd name="connsiteX355" fmla="*/ 8558169 w 10113813"/>
              <a:gd name="connsiteY355" fmla="*/ 3099357 h 7154778"/>
              <a:gd name="connsiteX356" fmla="*/ 8597814 w 10113813"/>
              <a:gd name="connsiteY356" fmla="*/ 3105775 h 7154778"/>
              <a:gd name="connsiteX357" fmla="*/ 8729584 w 10113813"/>
              <a:gd name="connsiteY357" fmla="*/ 3045740 h 7154778"/>
              <a:gd name="connsiteX358" fmla="*/ 8901000 w 10113813"/>
              <a:gd name="connsiteY358" fmla="*/ 2992123 h 7154778"/>
              <a:gd name="connsiteX359" fmla="*/ 8940644 w 10113813"/>
              <a:gd name="connsiteY359" fmla="*/ 2998541 h 7154778"/>
              <a:gd name="connsiteX360" fmla="*/ 8921691 w 10113813"/>
              <a:gd name="connsiteY360" fmla="*/ 3040225 h 7154778"/>
              <a:gd name="connsiteX361" fmla="*/ 8856674 w 10113813"/>
              <a:gd name="connsiteY361" fmla="*/ 3115135 h 7154778"/>
              <a:gd name="connsiteX362" fmla="*/ 8812650 w 10113813"/>
              <a:gd name="connsiteY362" fmla="*/ 3160897 h 7154778"/>
              <a:gd name="connsiteX363" fmla="*/ 8770665 w 10113813"/>
              <a:gd name="connsiteY363" fmla="*/ 3219194 h 7154778"/>
              <a:gd name="connsiteX364" fmla="*/ 8806232 w 10113813"/>
              <a:gd name="connsiteY364" fmla="*/ 3200542 h 7154778"/>
              <a:gd name="connsiteX365" fmla="*/ 8839760 w 10113813"/>
              <a:gd name="connsiteY365" fmla="*/ 3169355 h 7154778"/>
              <a:gd name="connsiteX366" fmla="*/ 8938003 w 10113813"/>
              <a:gd name="connsiteY366" fmla="*/ 3140507 h 7154778"/>
              <a:gd name="connsiteX367" fmla="*/ 9086688 w 10113813"/>
              <a:gd name="connsiteY367" fmla="*/ 3026253 h 7154778"/>
              <a:gd name="connsiteX368" fmla="*/ 9159861 w 10113813"/>
              <a:gd name="connsiteY368" fmla="*/ 3001484 h 7154778"/>
              <a:gd name="connsiteX369" fmla="*/ 9243529 w 10113813"/>
              <a:gd name="connsiteY369" fmla="*/ 2962140 h 7154778"/>
              <a:gd name="connsiteX370" fmla="*/ 9304166 w 10113813"/>
              <a:gd name="connsiteY370" fmla="*/ 2939410 h 7154778"/>
              <a:gd name="connsiteX371" fmla="*/ 9461008 w 10113813"/>
              <a:gd name="connsiteY371" fmla="*/ 2875297 h 7154778"/>
              <a:gd name="connsiteX372" fmla="*/ 9736783 w 10113813"/>
              <a:gd name="connsiteY372" fmla="*/ 2830439 h 7154778"/>
              <a:gd name="connsiteX373" fmla="*/ 9510847 w 10113813"/>
              <a:gd name="connsiteY373" fmla="*/ 2944392 h 7154778"/>
              <a:gd name="connsiteX374" fmla="*/ 9381116 w 10113813"/>
              <a:gd name="connsiteY374" fmla="*/ 3016962 h 7154778"/>
              <a:gd name="connsiteX375" fmla="*/ 9288990 w 10113813"/>
              <a:gd name="connsiteY375" fmla="*/ 3083415 h 7154778"/>
              <a:gd name="connsiteX376" fmla="*/ 9255462 w 10113813"/>
              <a:gd name="connsiteY376" fmla="*/ 3114602 h 7154778"/>
              <a:gd name="connsiteX377" fmla="*/ 9219594 w 10113813"/>
              <a:gd name="connsiteY377" fmla="*/ 3210505 h 7154778"/>
              <a:gd name="connsiteX378" fmla="*/ 9200641 w 10113813"/>
              <a:gd name="connsiteY378" fmla="*/ 3252189 h 7154778"/>
              <a:gd name="connsiteX379" fmla="*/ 9173230 w 10113813"/>
              <a:gd name="connsiteY379" fmla="*/ 3320982 h 7154778"/>
              <a:gd name="connsiteX380" fmla="*/ 9106175 w 10113813"/>
              <a:gd name="connsiteY380" fmla="*/ 3383357 h 7154778"/>
              <a:gd name="connsiteX381" fmla="*/ 9049616 w 10113813"/>
              <a:gd name="connsiteY381" fmla="*/ 3431158 h 7154778"/>
              <a:gd name="connsiteX382" fmla="*/ 9001212 w 10113813"/>
              <a:gd name="connsiteY382" fmla="*/ 3529100 h 7154778"/>
              <a:gd name="connsiteX383" fmla="*/ 8900629 w 10113813"/>
              <a:gd name="connsiteY383" fmla="*/ 3622663 h 7154778"/>
              <a:gd name="connsiteX384" fmla="*/ 8829496 w 10113813"/>
              <a:gd name="connsiteY384" fmla="*/ 3659967 h 7154778"/>
              <a:gd name="connsiteX385" fmla="*/ 8781394 w 10113813"/>
              <a:gd name="connsiteY385" fmla="*/ 3680658 h 7154778"/>
              <a:gd name="connsiteX386" fmla="*/ 8735331 w 10113813"/>
              <a:gd name="connsiteY386" fmla="*/ 3713885 h 7154778"/>
              <a:gd name="connsiteX387" fmla="*/ 8632708 w 10113813"/>
              <a:gd name="connsiteY387" fmla="*/ 3794912 h 7154778"/>
              <a:gd name="connsiteX388" fmla="*/ 8597142 w 10113813"/>
              <a:gd name="connsiteY388" fmla="*/ 3813565 h 7154778"/>
              <a:gd name="connsiteX389" fmla="*/ 8536505 w 10113813"/>
              <a:gd name="connsiteY389" fmla="*/ 3836295 h 7154778"/>
              <a:gd name="connsiteX390" fmla="*/ 8419308 w 10113813"/>
              <a:gd name="connsiteY390" fmla="*/ 3906826 h 7154778"/>
              <a:gd name="connsiteX391" fmla="*/ 8178798 w 10113813"/>
              <a:gd name="connsiteY391" fmla="*/ 4010282 h 7154778"/>
              <a:gd name="connsiteX392" fmla="*/ 8088711 w 10113813"/>
              <a:gd name="connsiteY392" fmla="*/ 4089271 h 7154778"/>
              <a:gd name="connsiteX393" fmla="*/ 8007082 w 10113813"/>
              <a:gd name="connsiteY393" fmla="*/ 4141149 h 7154778"/>
              <a:gd name="connsiteX394" fmla="*/ 8101247 w 10113813"/>
              <a:gd name="connsiteY394" fmla="*/ 4087232 h 7154778"/>
              <a:gd name="connsiteX395" fmla="*/ 8243514 w 10113813"/>
              <a:gd name="connsiteY395" fmla="*/ 4012623 h 7154778"/>
              <a:gd name="connsiteX396" fmla="*/ 8536203 w 10113813"/>
              <a:gd name="connsiteY396" fmla="*/ 3913545 h 7154778"/>
              <a:gd name="connsiteX397" fmla="*/ 9025681 w 10113813"/>
              <a:gd name="connsiteY397" fmla="*/ 3679523 h 7154778"/>
              <a:gd name="connsiteX398" fmla="*/ 9259772 w 10113813"/>
              <a:gd name="connsiteY398" fmla="*/ 3615711 h 7154778"/>
              <a:gd name="connsiteX399" fmla="*/ 9381047 w 10113813"/>
              <a:gd name="connsiteY399" fmla="*/ 3570251 h 7154778"/>
              <a:gd name="connsiteX400" fmla="*/ 9592107 w 10113813"/>
              <a:gd name="connsiteY400" fmla="*/ 3523052 h 7154778"/>
              <a:gd name="connsiteX401" fmla="*/ 9677815 w 10113813"/>
              <a:gd name="connsiteY401" fmla="*/ 3496244 h 7154778"/>
              <a:gd name="connsiteX402" fmla="*/ 9801128 w 10113813"/>
              <a:gd name="connsiteY402" fmla="*/ 3463318 h 7154778"/>
              <a:gd name="connsiteX403" fmla="*/ 10049794 w 10113813"/>
              <a:gd name="connsiteY403" fmla="*/ 3410003 h 7154778"/>
              <a:gd name="connsiteX404" fmla="*/ 10089439 w 10113813"/>
              <a:gd name="connsiteY404" fmla="*/ 3416421 h 7154778"/>
              <a:gd name="connsiteX405" fmla="*/ 10105751 w 10113813"/>
              <a:gd name="connsiteY405" fmla="*/ 3516703 h 7154778"/>
              <a:gd name="connsiteX406" fmla="*/ 10109528 w 10113813"/>
              <a:gd name="connsiteY406" fmla="*/ 3619024 h 7154778"/>
              <a:gd name="connsiteX407" fmla="*/ 10078039 w 10113813"/>
              <a:gd name="connsiteY407" fmla="*/ 3662747 h 7154778"/>
              <a:gd name="connsiteX408" fmla="*/ 10056745 w 10113813"/>
              <a:gd name="connsiteY408" fmla="*/ 3769146 h 7154778"/>
              <a:gd name="connsiteX409" fmla="*/ 9901943 w 10113813"/>
              <a:gd name="connsiteY409" fmla="*/ 3845794 h 7154778"/>
              <a:gd name="connsiteX410" fmla="*/ 9834888 w 10113813"/>
              <a:gd name="connsiteY410" fmla="*/ 3908169 h 7154778"/>
              <a:gd name="connsiteX411" fmla="*/ 9794942 w 10113813"/>
              <a:gd name="connsiteY411" fmla="*/ 3979001 h 7154778"/>
              <a:gd name="connsiteX412" fmla="*/ 9725847 w 10113813"/>
              <a:gd name="connsiteY412" fmla="*/ 4028841 h 7154778"/>
              <a:gd name="connsiteX413" fmla="*/ 9694359 w 10113813"/>
              <a:gd name="connsiteY413" fmla="*/ 4072564 h 7154778"/>
              <a:gd name="connsiteX414" fmla="*/ 9652513 w 10113813"/>
              <a:gd name="connsiteY414" fmla="*/ 4090511 h 7154778"/>
              <a:gd name="connsiteX415" fmla="*/ 9641525 w 10113813"/>
              <a:gd name="connsiteY415" fmla="*/ 4095176 h 7154778"/>
              <a:gd name="connsiteX416" fmla="*/ 9641146 w 10113813"/>
              <a:gd name="connsiteY416" fmla="*/ 4095326 h 7154778"/>
              <a:gd name="connsiteX417" fmla="*/ 9634726 w 10113813"/>
              <a:gd name="connsiteY417" fmla="*/ 4098063 h 7154778"/>
              <a:gd name="connsiteX418" fmla="*/ 9641525 w 10113813"/>
              <a:gd name="connsiteY418" fmla="*/ 4095176 h 7154778"/>
              <a:gd name="connsiteX419" fmla="*/ 9650262 w 10113813"/>
              <a:gd name="connsiteY419" fmla="*/ 4091710 h 7154778"/>
              <a:gd name="connsiteX420" fmla="*/ 9610690 w 10113813"/>
              <a:gd name="connsiteY420" fmla="*/ 4111908 h 7154778"/>
              <a:gd name="connsiteX421" fmla="*/ 9562588 w 10113813"/>
              <a:gd name="connsiteY421" fmla="*/ 4132599 h 7154778"/>
              <a:gd name="connsiteX422" fmla="*/ 9485036 w 10113813"/>
              <a:gd name="connsiteY422" fmla="*/ 4209548 h 7154778"/>
              <a:gd name="connsiteX423" fmla="*/ 9466083 w 10113813"/>
              <a:gd name="connsiteY423" fmla="*/ 4251232 h 7154778"/>
              <a:gd name="connsiteX424" fmla="*/ 9426137 w 10113813"/>
              <a:gd name="connsiteY424" fmla="*/ 4322064 h 7154778"/>
              <a:gd name="connsiteX425" fmla="*/ 9379773 w 10113813"/>
              <a:gd name="connsiteY425" fmla="*/ 4432541 h 7154778"/>
              <a:gd name="connsiteX426" fmla="*/ 9341866 w 10113813"/>
              <a:gd name="connsiteY426" fmla="*/ 4515909 h 7154778"/>
              <a:gd name="connsiteX427" fmla="*/ 9293764 w 10113813"/>
              <a:gd name="connsiteY427" fmla="*/ 4536600 h 7154778"/>
              <a:gd name="connsiteX428" fmla="*/ 9233127 w 10113813"/>
              <a:gd name="connsiteY428" fmla="*/ 4559330 h 7154778"/>
              <a:gd name="connsiteX429" fmla="*/ 9199599 w 10113813"/>
              <a:gd name="connsiteY429" fmla="*/ 4590518 h 7154778"/>
              <a:gd name="connsiteX430" fmla="*/ 9078325 w 10113813"/>
              <a:gd name="connsiteY430" fmla="*/ 4635979 h 7154778"/>
              <a:gd name="connsiteX431" fmla="*/ 9017687 w 10113813"/>
              <a:gd name="connsiteY431" fmla="*/ 4658709 h 7154778"/>
              <a:gd name="connsiteX432" fmla="*/ 8936058 w 10113813"/>
              <a:gd name="connsiteY432" fmla="*/ 4710588 h 7154778"/>
              <a:gd name="connsiteX433" fmla="*/ 8887956 w 10113813"/>
              <a:gd name="connsiteY433" fmla="*/ 4731279 h 7154778"/>
              <a:gd name="connsiteX434" fmla="*/ 8816822 w 10113813"/>
              <a:gd name="connsiteY434" fmla="*/ 4768584 h 7154778"/>
              <a:gd name="connsiteX435" fmla="*/ 8768720 w 10113813"/>
              <a:gd name="connsiteY435" fmla="*/ 4789275 h 7154778"/>
              <a:gd name="connsiteX436" fmla="*/ 8676594 w 10113813"/>
              <a:gd name="connsiteY436" fmla="*/ 4855728 h 7154778"/>
              <a:gd name="connsiteX437" fmla="*/ 8642321 w 10113813"/>
              <a:gd name="connsiteY437" fmla="*/ 4872924 h 7154778"/>
              <a:gd name="connsiteX438" fmla="*/ 8644987 w 10113813"/>
              <a:gd name="connsiteY438" fmla="*/ 4870165 h 7154778"/>
              <a:gd name="connsiteX439" fmla="*/ 8645423 w 10113813"/>
              <a:gd name="connsiteY439" fmla="*/ 4869746 h 7154778"/>
              <a:gd name="connsiteX440" fmla="*/ 8646445 w 10113813"/>
              <a:gd name="connsiteY440" fmla="*/ 4868656 h 7154778"/>
              <a:gd name="connsiteX441" fmla="*/ 8644987 w 10113813"/>
              <a:gd name="connsiteY441" fmla="*/ 4870165 h 7154778"/>
              <a:gd name="connsiteX442" fmla="*/ 8634145 w 10113813"/>
              <a:gd name="connsiteY442" fmla="*/ 4880586 h 7154778"/>
              <a:gd name="connsiteX443" fmla="*/ 8607500 w 10113813"/>
              <a:gd name="connsiteY443" fmla="*/ 4905568 h 7154778"/>
              <a:gd name="connsiteX444" fmla="*/ 8536366 w 10113813"/>
              <a:gd name="connsiteY444" fmla="*/ 4942872 h 7154778"/>
              <a:gd name="connsiteX445" fmla="*/ 8504878 w 10113813"/>
              <a:gd name="connsiteY445" fmla="*/ 4986595 h 7154778"/>
              <a:gd name="connsiteX446" fmla="*/ 8471350 w 10113813"/>
              <a:gd name="connsiteY446" fmla="*/ 5017783 h 7154778"/>
              <a:gd name="connsiteX447" fmla="*/ 8372806 w 10113813"/>
              <a:gd name="connsiteY447" fmla="*/ 5123880 h 7154778"/>
              <a:gd name="connsiteX448" fmla="*/ 8291176 w 10113813"/>
              <a:gd name="connsiteY448" fmla="*/ 5175759 h 7154778"/>
              <a:gd name="connsiteX449" fmla="*/ 8261726 w 10113813"/>
              <a:gd name="connsiteY449" fmla="*/ 5232017 h 7154778"/>
              <a:gd name="connsiteX450" fmla="*/ 8226160 w 10113813"/>
              <a:gd name="connsiteY450" fmla="*/ 5250670 h 7154778"/>
              <a:gd name="connsiteX451" fmla="*/ 8194671 w 10113813"/>
              <a:gd name="connsiteY451" fmla="*/ 5294392 h 7154778"/>
              <a:gd name="connsiteX452" fmla="*/ 8111002 w 10113813"/>
              <a:gd name="connsiteY452" fmla="*/ 5333736 h 7154778"/>
              <a:gd name="connsiteX453" fmla="*/ 7989728 w 10113813"/>
              <a:gd name="connsiteY453" fmla="*/ 5379197 h 7154778"/>
              <a:gd name="connsiteX454" fmla="*/ 7943665 w 10113813"/>
              <a:gd name="connsiteY454" fmla="*/ 5412423 h 7154778"/>
              <a:gd name="connsiteX455" fmla="*/ 7895563 w 10113813"/>
              <a:gd name="connsiteY455" fmla="*/ 5433114 h 7154778"/>
              <a:gd name="connsiteX456" fmla="*/ 7834926 w 10113813"/>
              <a:gd name="connsiteY456" fmla="*/ 5455845 h 7154778"/>
              <a:gd name="connsiteX457" fmla="*/ 7803437 w 10113813"/>
              <a:gd name="connsiteY457" fmla="*/ 5499567 h 7154778"/>
              <a:gd name="connsiteX458" fmla="*/ 7769909 w 10113813"/>
              <a:gd name="connsiteY458" fmla="*/ 5530755 h 7154778"/>
              <a:gd name="connsiteX459" fmla="*/ 7763491 w 10113813"/>
              <a:gd name="connsiteY459" fmla="*/ 5570400 h 7154778"/>
              <a:gd name="connsiteX460" fmla="*/ 7729963 w 10113813"/>
              <a:gd name="connsiteY460" fmla="*/ 5601587 h 7154778"/>
              <a:gd name="connsiteX461" fmla="*/ 7685939 w 10113813"/>
              <a:gd name="connsiteY461" fmla="*/ 5647349 h 7154778"/>
              <a:gd name="connsiteX462" fmla="*/ 7637837 w 10113813"/>
              <a:gd name="connsiteY462" fmla="*/ 5668040 h 7154778"/>
              <a:gd name="connsiteX463" fmla="*/ 7577200 w 10113813"/>
              <a:gd name="connsiteY463" fmla="*/ 5690771 h 7154778"/>
              <a:gd name="connsiteX464" fmla="*/ 7533176 w 10113813"/>
              <a:gd name="connsiteY464" fmla="*/ 5736533 h 7154778"/>
              <a:gd name="connsiteX465" fmla="*/ 7367878 w 10113813"/>
              <a:gd name="connsiteY465" fmla="*/ 5827755 h 7154778"/>
              <a:gd name="connsiteX466" fmla="*/ 7300822 w 10113813"/>
              <a:gd name="connsiteY466" fmla="*/ 5890130 h 7154778"/>
              <a:gd name="connsiteX467" fmla="*/ 7227349 w 10113813"/>
              <a:gd name="connsiteY467" fmla="*/ 5992150 h 7154778"/>
              <a:gd name="connsiteX468" fmla="*/ 7162332 w 10113813"/>
              <a:gd name="connsiteY468" fmla="*/ 6067060 h 7154778"/>
              <a:gd name="connsiteX469" fmla="*/ 7155914 w 10113813"/>
              <a:gd name="connsiteY469" fmla="*/ 6106705 h 7154778"/>
              <a:gd name="connsiteX470" fmla="*/ 7122387 w 10113813"/>
              <a:gd name="connsiteY470" fmla="*/ 6137892 h 7154778"/>
              <a:gd name="connsiteX471" fmla="*/ 7011608 w 10113813"/>
              <a:gd name="connsiteY471" fmla="*/ 6168779 h 7154778"/>
              <a:gd name="connsiteX472" fmla="*/ 6963506 w 10113813"/>
              <a:gd name="connsiteY472" fmla="*/ 6189470 h 7154778"/>
              <a:gd name="connsiteX473" fmla="*/ 6476671 w 10113813"/>
              <a:gd name="connsiteY473" fmla="*/ 6281527 h 7154778"/>
              <a:gd name="connsiteX474" fmla="*/ 6294759 w 10113813"/>
              <a:gd name="connsiteY474" fmla="*/ 6349718 h 7154778"/>
              <a:gd name="connsiteX475" fmla="*/ 6261231 w 10113813"/>
              <a:gd name="connsiteY475" fmla="*/ 6380905 h 7154778"/>
              <a:gd name="connsiteX476" fmla="*/ 6215168 w 10113813"/>
              <a:gd name="connsiteY476" fmla="*/ 6414132 h 7154778"/>
              <a:gd name="connsiteX477" fmla="*/ 6170843 w 10113813"/>
              <a:gd name="connsiteY477" fmla="*/ 6537144 h 7154778"/>
              <a:gd name="connsiteX478" fmla="*/ 6158007 w 10113813"/>
              <a:gd name="connsiteY478" fmla="*/ 6616434 h 7154778"/>
              <a:gd name="connsiteX479" fmla="*/ 6129787 w 10113813"/>
              <a:gd name="connsiteY479" fmla="*/ 6655113 h 7154778"/>
              <a:gd name="connsiteX480" fmla="*/ 6122696 w 10113813"/>
              <a:gd name="connsiteY480" fmla="*/ 6664415 h 7154778"/>
              <a:gd name="connsiteX481" fmla="*/ 6121956 w 10113813"/>
              <a:gd name="connsiteY481" fmla="*/ 6665179 h 7154778"/>
              <a:gd name="connsiteX482" fmla="*/ 6117420 w 10113813"/>
              <a:gd name="connsiteY482" fmla="*/ 6671337 h 7154778"/>
              <a:gd name="connsiteX483" fmla="*/ 6122696 w 10113813"/>
              <a:gd name="connsiteY483" fmla="*/ 6664415 h 7154778"/>
              <a:gd name="connsiteX484" fmla="*/ 6129715 w 10113813"/>
              <a:gd name="connsiteY484" fmla="*/ 6657180 h 7154778"/>
              <a:gd name="connsiteX485" fmla="*/ 6120100 w 10113813"/>
              <a:gd name="connsiteY485" fmla="*/ 6699801 h 7154778"/>
              <a:gd name="connsiteX486" fmla="*/ 6088611 w 10113813"/>
              <a:gd name="connsiteY486" fmla="*/ 6743524 h 7154778"/>
              <a:gd name="connsiteX487" fmla="*/ 6053044 w 10113813"/>
              <a:gd name="connsiteY487" fmla="*/ 6762176 h 7154778"/>
              <a:gd name="connsiteX488" fmla="*/ 6008719 w 10113813"/>
              <a:gd name="connsiteY488" fmla="*/ 6885189 h 7154778"/>
              <a:gd name="connsiteX489" fmla="*/ 5960316 w 10113813"/>
              <a:gd name="connsiteY489" fmla="*/ 6983130 h 7154778"/>
              <a:gd name="connsiteX490" fmla="*/ 5891222 w 10113813"/>
              <a:gd name="connsiteY490" fmla="*/ 7032970 h 7154778"/>
              <a:gd name="connsiteX491" fmla="*/ 5799096 w 10113813"/>
              <a:gd name="connsiteY491" fmla="*/ 7099423 h 715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</a:cxnLst>
            <a:rect l="l" t="t" r="r" b="b"/>
            <a:pathLst>
              <a:path w="10113813" h="7154778">
                <a:moveTo>
                  <a:pt x="5537895" y="7154778"/>
                </a:moveTo>
                <a:cubicBezTo>
                  <a:pt x="5521177" y="7153375"/>
                  <a:pt x="5465516" y="7150047"/>
                  <a:pt x="5446070" y="7143980"/>
                </a:cubicBezTo>
                <a:cubicBezTo>
                  <a:pt x="5431499" y="7139435"/>
                  <a:pt x="5418957" y="7129573"/>
                  <a:pt x="5404386" y="7125027"/>
                </a:cubicBezTo>
                <a:cubicBezTo>
                  <a:pt x="5391606" y="7121040"/>
                  <a:pt x="5376401" y="7125185"/>
                  <a:pt x="5364741" y="7118609"/>
                </a:cubicBezTo>
                <a:cubicBezTo>
                  <a:pt x="5351446" y="7111111"/>
                  <a:pt x="5343950" y="7096257"/>
                  <a:pt x="5333554" y="7085081"/>
                </a:cubicBezTo>
                <a:cubicBezTo>
                  <a:pt x="5333554" y="7085081"/>
                  <a:pt x="5276090" y="7063327"/>
                  <a:pt x="5250186" y="7047174"/>
                </a:cubicBezTo>
                <a:cubicBezTo>
                  <a:pt x="5235707" y="7038145"/>
                  <a:pt x="5203437" y="6997081"/>
                  <a:pt x="5200347" y="6978080"/>
                </a:cubicBezTo>
                <a:cubicBezTo>
                  <a:pt x="5196212" y="6952664"/>
                  <a:pt x="5200548" y="6926579"/>
                  <a:pt x="5200648" y="6900829"/>
                </a:cubicBezTo>
                <a:cubicBezTo>
                  <a:pt x="5232344" y="6799226"/>
                  <a:pt x="5218049" y="6831048"/>
                  <a:pt x="5307950" y="6690371"/>
                </a:cubicBezTo>
                <a:cubicBezTo>
                  <a:pt x="5333741" y="6650014"/>
                  <a:pt x="5372825" y="6617701"/>
                  <a:pt x="5391920" y="6573777"/>
                </a:cubicBezTo>
                <a:cubicBezTo>
                  <a:pt x="5402187" y="6550162"/>
                  <a:pt x="5390744" y="6522235"/>
                  <a:pt x="5392221" y="6496527"/>
                </a:cubicBezTo>
                <a:cubicBezTo>
                  <a:pt x="5392989" y="6483162"/>
                  <a:pt x="5402636" y="6469658"/>
                  <a:pt x="5398639" y="6456882"/>
                </a:cubicBezTo>
                <a:cubicBezTo>
                  <a:pt x="5392988" y="6438813"/>
                  <a:pt x="5376489" y="6426173"/>
                  <a:pt x="5365413" y="6410819"/>
                </a:cubicBezTo>
                <a:cubicBezTo>
                  <a:pt x="5250422" y="6444584"/>
                  <a:pt x="5298522" y="6426180"/>
                  <a:pt x="5219068" y="6460358"/>
                </a:cubicBezTo>
                <a:cubicBezTo>
                  <a:pt x="5182175" y="6476227"/>
                  <a:pt x="5144213" y="6491844"/>
                  <a:pt x="5112368" y="6516315"/>
                </a:cubicBezTo>
                <a:cubicBezTo>
                  <a:pt x="5093379" y="6530905"/>
                  <a:pt x="5084378" y="6555180"/>
                  <a:pt x="5070383" y="6574611"/>
                </a:cubicBezTo>
                <a:cubicBezTo>
                  <a:pt x="4962592" y="6639482"/>
                  <a:pt x="4568724" y="6885985"/>
                  <a:pt x="4478284" y="6889661"/>
                </a:cubicBezTo>
                <a:cubicBezTo>
                  <a:pt x="4421851" y="6891956"/>
                  <a:pt x="4435542" y="6785100"/>
                  <a:pt x="4414171" y="6732820"/>
                </a:cubicBezTo>
                <a:cubicBezTo>
                  <a:pt x="4422358" y="6714813"/>
                  <a:pt x="4428195" y="6702128"/>
                  <a:pt x="4432229" y="6693454"/>
                </a:cubicBezTo>
                <a:lnTo>
                  <a:pt x="4435871" y="6685755"/>
                </a:lnTo>
                <a:lnTo>
                  <a:pt x="4439165" y="6679063"/>
                </a:lnTo>
                <a:cubicBezTo>
                  <a:pt x="4440157" y="6676934"/>
                  <a:pt x="4440439" y="6676194"/>
                  <a:pt x="4439465" y="6678156"/>
                </a:cubicBezTo>
                <a:lnTo>
                  <a:pt x="4435871" y="6685755"/>
                </a:lnTo>
                <a:lnTo>
                  <a:pt x="4434611" y="6688314"/>
                </a:lnTo>
                <a:cubicBezTo>
                  <a:pt x="4427164" y="6702715"/>
                  <a:pt x="4417131" y="6718397"/>
                  <a:pt x="4439542" y="6651492"/>
                </a:cubicBezTo>
                <a:cubicBezTo>
                  <a:pt x="4464227" y="6577803"/>
                  <a:pt x="4504795" y="6508841"/>
                  <a:pt x="4519735" y="6432577"/>
                </a:cubicBezTo>
                <a:cubicBezTo>
                  <a:pt x="4546748" y="6294695"/>
                  <a:pt x="4540008" y="6306367"/>
                  <a:pt x="4468158" y="6273696"/>
                </a:cubicBezTo>
                <a:cubicBezTo>
                  <a:pt x="4422740" y="6306457"/>
                  <a:pt x="4407239" y="6320940"/>
                  <a:pt x="4350961" y="6344228"/>
                </a:cubicBezTo>
                <a:cubicBezTo>
                  <a:pt x="4307227" y="6362324"/>
                  <a:pt x="4260963" y="6373818"/>
                  <a:pt x="4217152" y="6391727"/>
                </a:cubicBezTo>
                <a:cubicBezTo>
                  <a:pt x="4018127" y="6473084"/>
                  <a:pt x="4083254" y="6521878"/>
                  <a:pt x="4006091" y="6438926"/>
                </a:cubicBezTo>
                <a:cubicBezTo>
                  <a:pt x="4013796" y="6391341"/>
                  <a:pt x="4012459" y="6381428"/>
                  <a:pt x="4039920" y="6330488"/>
                </a:cubicBezTo>
                <a:cubicBezTo>
                  <a:pt x="4061276" y="6290876"/>
                  <a:pt x="4103108" y="6260172"/>
                  <a:pt x="4111355" y="6215933"/>
                </a:cubicBezTo>
                <a:cubicBezTo>
                  <a:pt x="4150496" y="6005972"/>
                  <a:pt x="4157320" y="6024017"/>
                  <a:pt x="4060078" y="5979802"/>
                </a:cubicBezTo>
                <a:cubicBezTo>
                  <a:pt x="3973361" y="6017104"/>
                  <a:pt x="4038291" y="5987016"/>
                  <a:pt x="3917812" y="6054411"/>
                </a:cubicBezTo>
                <a:cubicBezTo>
                  <a:pt x="3819556" y="6109373"/>
                  <a:pt x="3912932" y="6037832"/>
                  <a:pt x="3721024" y="6189356"/>
                </a:cubicBezTo>
                <a:cubicBezTo>
                  <a:pt x="3704412" y="6202473"/>
                  <a:pt x="3691675" y="6219864"/>
                  <a:pt x="3677001" y="6235118"/>
                </a:cubicBezTo>
                <a:cubicBezTo>
                  <a:pt x="3645667" y="6232489"/>
                  <a:pt x="3609179" y="6235318"/>
                  <a:pt x="3583137" y="6211785"/>
                </a:cubicBezTo>
                <a:cubicBezTo>
                  <a:pt x="3573204" y="6202811"/>
                  <a:pt x="3570702" y="6188074"/>
                  <a:pt x="3564484" y="6176219"/>
                </a:cubicBezTo>
                <a:cubicBezTo>
                  <a:pt x="3567935" y="6135099"/>
                  <a:pt x="3567645" y="6122554"/>
                  <a:pt x="3575282" y="6084394"/>
                </a:cubicBezTo>
                <a:cubicBezTo>
                  <a:pt x="3579756" y="6062040"/>
                  <a:pt x="3581481" y="6038721"/>
                  <a:pt x="3590157" y="6017640"/>
                </a:cubicBezTo>
                <a:cubicBezTo>
                  <a:pt x="3606268" y="5978491"/>
                  <a:pt x="3642291" y="5946913"/>
                  <a:pt x="3649057" y="5905124"/>
                </a:cubicBezTo>
                <a:cubicBezTo>
                  <a:pt x="3659966" y="5837740"/>
                  <a:pt x="3644020" y="5768695"/>
                  <a:pt x="3641503" y="5700482"/>
                </a:cubicBezTo>
                <a:cubicBezTo>
                  <a:pt x="3633926" y="5680269"/>
                  <a:pt x="3624854" y="5660556"/>
                  <a:pt x="3618773" y="5639844"/>
                </a:cubicBezTo>
                <a:cubicBezTo>
                  <a:pt x="3605599" y="5594980"/>
                  <a:pt x="3600221" y="5547779"/>
                  <a:pt x="3583808" y="5503996"/>
                </a:cubicBezTo>
                <a:cubicBezTo>
                  <a:pt x="3577163" y="5486268"/>
                  <a:pt x="3568651" y="5452281"/>
                  <a:pt x="3550582" y="5457933"/>
                </a:cubicBezTo>
                <a:cubicBezTo>
                  <a:pt x="3522013" y="5466868"/>
                  <a:pt x="3515595" y="5506513"/>
                  <a:pt x="3498101" y="5530804"/>
                </a:cubicBezTo>
                <a:cubicBezTo>
                  <a:pt x="3266673" y="5663316"/>
                  <a:pt x="3436779" y="5569571"/>
                  <a:pt x="2973057" y="5783479"/>
                </a:cubicBezTo>
                <a:cubicBezTo>
                  <a:pt x="2957123" y="5764625"/>
                  <a:pt x="2934694" y="5749728"/>
                  <a:pt x="2925256" y="5726920"/>
                </a:cubicBezTo>
                <a:cubicBezTo>
                  <a:pt x="2826763" y="5488896"/>
                  <a:pt x="2948040" y="5649278"/>
                  <a:pt x="2840452" y="5521976"/>
                </a:cubicBezTo>
                <a:cubicBezTo>
                  <a:pt x="2827237" y="5519837"/>
                  <a:pt x="2814103" y="5517122"/>
                  <a:pt x="2800807" y="5515558"/>
                </a:cubicBezTo>
                <a:cubicBezTo>
                  <a:pt x="2786395" y="5513864"/>
                  <a:pt x="2775636" y="5512664"/>
                  <a:pt x="2767657" y="5511833"/>
                </a:cubicBezTo>
                <a:lnTo>
                  <a:pt x="2760817" y="5511203"/>
                </a:lnTo>
                <a:lnTo>
                  <a:pt x="2645928" y="5521193"/>
                </a:lnTo>
                <a:lnTo>
                  <a:pt x="2610739" y="5533608"/>
                </a:lnTo>
                <a:cubicBezTo>
                  <a:pt x="2572501" y="5554525"/>
                  <a:pt x="2542782" y="5588216"/>
                  <a:pt x="2508117" y="5614636"/>
                </a:cubicBezTo>
                <a:cubicBezTo>
                  <a:pt x="2409172" y="5690043"/>
                  <a:pt x="2468164" y="5634184"/>
                  <a:pt x="2394999" y="5710237"/>
                </a:cubicBezTo>
                <a:cubicBezTo>
                  <a:pt x="2330718" y="5734334"/>
                  <a:pt x="2334389" y="5745824"/>
                  <a:pt x="2320275" y="5711989"/>
                </a:cubicBezTo>
                <a:lnTo>
                  <a:pt x="2319068" y="5709175"/>
                </a:lnTo>
                <a:lnTo>
                  <a:pt x="2312368" y="5712228"/>
                </a:lnTo>
                <a:cubicBezTo>
                  <a:pt x="2302322" y="5716744"/>
                  <a:pt x="2290886" y="5721839"/>
                  <a:pt x="2277700" y="5727700"/>
                </a:cubicBezTo>
                <a:cubicBezTo>
                  <a:pt x="2244648" y="5742390"/>
                  <a:pt x="2209545" y="5752028"/>
                  <a:pt x="2176100" y="5765800"/>
                </a:cubicBezTo>
                <a:cubicBezTo>
                  <a:pt x="2019892" y="5830121"/>
                  <a:pt x="2114276" y="5807854"/>
                  <a:pt x="1985600" y="5829300"/>
                </a:cubicBezTo>
                <a:cubicBezTo>
                  <a:pt x="1981367" y="5795433"/>
                  <a:pt x="1976473" y="5761643"/>
                  <a:pt x="1972900" y="5727700"/>
                </a:cubicBezTo>
                <a:cubicBezTo>
                  <a:pt x="1954725" y="5555039"/>
                  <a:pt x="1972994" y="5639178"/>
                  <a:pt x="1947500" y="5537200"/>
                </a:cubicBezTo>
                <a:cubicBezTo>
                  <a:pt x="1803567" y="5532967"/>
                  <a:pt x="1659696" y="5524500"/>
                  <a:pt x="1515700" y="5524500"/>
                </a:cubicBezTo>
                <a:cubicBezTo>
                  <a:pt x="1443733" y="5524500"/>
                  <a:pt x="1473367" y="5571067"/>
                  <a:pt x="1452200" y="5486400"/>
                </a:cubicBezTo>
                <a:cubicBezTo>
                  <a:pt x="1456269" y="5470124"/>
                  <a:pt x="1468490" y="5415720"/>
                  <a:pt x="1477600" y="5397500"/>
                </a:cubicBezTo>
                <a:cubicBezTo>
                  <a:pt x="1484426" y="5383848"/>
                  <a:pt x="1495427" y="5372652"/>
                  <a:pt x="1503000" y="5359400"/>
                </a:cubicBezTo>
                <a:cubicBezTo>
                  <a:pt x="1512393" y="5342962"/>
                  <a:pt x="1517898" y="5324352"/>
                  <a:pt x="1528400" y="5308600"/>
                </a:cubicBezTo>
                <a:cubicBezTo>
                  <a:pt x="1597423" y="5205065"/>
                  <a:pt x="1565758" y="5285425"/>
                  <a:pt x="1591900" y="5207000"/>
                </a:cubicBezTo>
                <a:cubicBezTo>
                  <a:pt x="1604600" y="5190067"/>
                  <a:pt x="1619498" y="5174578"/>
                  <a:pt x="1630000" y="5156200"/>
                </a:cubicBezTo>
                <a:cubicBezTo>
                  <a:pt x="1642016" y="5135172"/>
                  <a:pt x="1652184" y="5070679"/>
                  <a:pt x="1655400" y="5054600"/>
                </a:cubicBezTo>
                <a:cubicBezTo>
                  <a:pt x="1613067" y="5046133"/>
                  <a:pt x="1571572" y="5029200"/>
                  <a:pt x="1528400" y="5029200"/>
                </a:cubicBezTo>
                <a:cubicBezTo>
                  <a:pt x="1467448" y="5029200"/>
                  <a:pt x="1368484" y="5071706"/>
                  <a:pt x="1312500" y="5092700"/>
                </a:cubicBezTo>
                <a:cubicBezTo>
                  <a:pt x="1274400" y="5096933"/>
                  <a:pt x="1236344" y="5101586"/>
                  <a:pt x="1198200" y="5105400"/>
                </a:cubicBezTo>
                <a:cubicBezTo>
                  <a:pt x="1151673" y="5110053"/>
                  <a:pt x="1104973" y="5112936"/>
                  <a:pt x="1058500" y="5118100"/>
                </a:cubicBezTo>
                <a:cubicBezTo>
                  <a:pt x="1028749" y="5121406"/>
                  <a:pt x="999431" y="5133286"/>
                  <a:pt x="969600" y="5130800"/>
                </a:cubicBezTo>
                <a:cubicBezTo>
                  <a:pt x="946882" y="5128907"/>
                  <a:pt x="927267" y="5113867"/>
                  <a:pt x="906100" y="5105400"/>
                </a:cubicBezTo>
                <a:lnTo>
                  <a:pt x="931500" y="5029200"/>
                </a:lnTo>
                <a:cubicBezTo>
                  <a:pt x="937754" y="5010438"/>
                  <a:pt x="1003012" y="4925384"/>
                  <a:pt x="1020400" y="4902200"/>
                </a:cubicBezTo>
                <a:cubicBezTo>
                  <a:pt x="868000" y="4897967"/>
                  <a:pt x="715659" y="4889500"/>
                  <a:pt x="563200" y="4889500"/>
                </a:cubicBezTo>
                <a:cubicBezTo>
                  <a:pt x="156800" y="4889500"/>
                  <a:pt x="664800" y="4923367"/>
                  <a:pt x="258400" y="4889500"/>
                </a:cubicBezTo>
                <a:cubicBezTo>
                  <a:pt x="258400" y="4889500"/>
                  <a:pt x="308021" y="4837463"/>
                  <a:pt x="334600" y="4813300"/>
                </a:cubicBezTo>
                <a:cubicBezTo>
                  <a:pt x="354657" y="4795066"/>
                  <a:pt x="376933" y="4779433"/>
                  <a:pt x="398100" y="4762500"/>
                </a:cubicBezTo>
                <a:cubicBezTo>
                  <a:pt x="410800" y="4758267"/>
                  <a:pt x="425916" y="4758370"/>
                  <a:pt x="436200" y="4749800"/>
                </a:cubicBezTo>
                <a:cubicBezTo>
                  <a:pt x="452461" y="4736249"/>
                  <a:pt x="459333" y="4713967"/>
                  <a:pt x="474300" y="4699000"/>
                </a:cubicBezTo>
                <a:cubicBezTo>
                  <a:pt x="485093" y="4688207"/>
                  <a:pt x="499700" y="4682067"/>
                  <a:pt x="512400" y="4673600"/>
                </a:cubicBezTo>
                <a:cubicBezTo>
                  <a:pt x="583740" y="4626040"/>
                  <a:pt x="643428" y="4629477"/>
                  <a:pt x="715600" y="4597400"/>
                </a:cubicBezTo>
                <a:cubicBezTo>
                  <a:pt x="729548" y="4591201"/>
                  <a:pt x="741000" y="4580467"/>
                  <a:pt x="753700" y="4572000"/>
                </a:cubicBezTo>
                <a:cubicBezTo>
                  <a:pt x="794889" y="4544540"/>
                  <a:pt x="883949" y="4515884"/>
                  <a:pt x="944200" y="4495800"/>
                </a:cubicBezTo>
                <a:cubicBezTo>
                  <a:pt x="982300" y="4491567"/>
                  <a:pt x="1021459" y="4492977"/>
                  <a:pt x="1058500" y="4483100"/>
                </a:cubicBezTo>
                <a:cubicBezTo>
                  <a:pt x="1132361" y="4463404"/>
                  <a:pt x="1158219" y="4421481"/>
                  <a:pt x="1210900" y="4368800"/>
                </a:cubicBezTo>
                <a:cubicBezTo>
                  <a:pt x="1243544" y="4357919"/>
                  <a:pt x="1264717" y="4349779"/>
                  <a:pt x="1299800" y="4343400"/>
                </a:cubicBezTo>
                <a:cubicBezTo>
                  <a:pt x="1329251" y="4338045"/>
                  <a:pt x="1360568" y="4340930"/>
                  <a:pt x="1388700" y="4330700"/>
                </a:cubicBezTo>
                <a:cubicBezTo>
                  <a:pt x="1408592" y="4323466"/>
                  <a:pt x="1423429" y="4306375"/>
                  <a:pt x="1439500" y="4292600"/>
                </a:cubicBezTo>
                <a:cubicBezTo>
                  <a:pt x="1478822" y="4258895"/>
                  <a:pt x="1470789" y="4251555"/>
                  <a:pt x="1515700" y="4229100"/>
                </a:cubicBezTo>
                <a:cubicBezTo>
                  <a:pt x="1565128" y="4204386"/>
                  <a:pt x="1547633" y="4228115"/>
                  <a:pt x="1604600" y="4203700"/>
                </a:cubicBezTo>
                <a:cubicBezTo>
                  <a:pt x="1618629" y="4197687"/>
                  <a:pt x="1629448" y="4185873"/>
                  <a:pt x="1642700" y="4178300"/>
                </a:cubicBezTo>
                <a:cubicBezTo>
                  <a:pt x="1755491" y="4113848"/>
                  <a:pt x="1638775" y="4189383"/>
                  <a:pt x="1731600" y="4127500"/>
                </a:cubicBezTo>
                <a:cubicBezTo>
                  <a:pt x="1748533" y="4123267"/>
                  <a:pt x="1766357" y="4121676"/>
                  <a:pt x="1782400" y="4114800"/>
                </a:cubicBezTo>
                <a:cubicBezTo>
                  <a:pt x="1796429" y="4108787"/>
                  <a:pt x="1806848" y="4096226"/>
                  <a:pt x="1820500" y="4089400"/>
                </a:cubicBezTo>
                <a:cubicBezTo>
                  <a:pt x="1832474" y="4083413"/>
                  <a:pt x="1846626" y="4082687"/>
                  <a:pt x="1858600" y="4076700"/>
                </a:cubicBezTo>
                <a:cubicBezTo>
                  <a:pt x="1895260" y="4058370"/>
                  <a:pt x="1985600" y="3978855"/>
                  <a:pt x="1985600" y="3962400"/>
                </a:cubicBezTo>
                <a:cubicBezTo>
                  <a:pt x="1985600" y="3931581"/>
                  <a:pt x="1926333" y="3945467"/>
                  <a:pt x="1896700" y="3937000"/>
                </a:cubicBezTo>
                <a:cubicBezTo>
                  <a:pt x="1854367" y="3941233"/>
                  <a:pt x="1811155" y="3940133"/>
                  <a:pt x="1769700" y="3949700"/>
                </a:cubicBezTo>
                <a:cubicBezTo>
                  <a:pt x="1754827" y="3953132"/>
                  <a:pt x="1746567" y="3972107"/>
                  <a:pt x="1731600" y="3975100"/>
                </a:cubicBezTo>
                <a:cubicBezTo>
                  <a:pt x="1524510" y="4016518"/>
                  <a:pt x="1573299" y="4029299"/>
                  <a:pt x="1464900" y="3975100"/>
                </a:cubicBezTo>
                <a:cubicBezTo>
                  <a:pt x="1513776" y="3909932"/>
                  <a:pt x="1488033" y="3939267"/>
                  <a:pt x="1541100" y="3886200"/>
                </a:cubicBezTo>
                <a:cubicBezTo>
                  <a:pt x="1562686" y="3864614"/>
                  <a:pt x="1571619" y="3832816"/>
                  <a:pt x="1591900" y="3810000"/>
                </a:cubicBezTo>
                <a:cubicBezTo>
                  <a:pt x="1680651" y="3710155"/>
                  <a:pt x="1607929" y="3848788"/>
                  <a:pt x="1706200" y="3708400"/>
                </a:cubicBezTo>
                <a:cubicBezTo>
                  <a:pt x="1719273" y="3689724"/>
                  <a:pt x="1747720" y="3661020"/>
                  <a:pt x="1731600" y="3644900"/>
                </a:cubicBezTo>
                <a:cubicBezTo>
                  <a:pt x="1713392" y="3626692"/>
                  <a:pt x="1680974" y="3654591"/>
                  <a:pt x="1655400" y="3657600"/>
                </a:cubicBezTo>
                <a:cubicBezTo>
                  <a:pt x="1608962" y="3663063"/>
                  <a:pt x="1562267" y="3666067"/>
                  <a:pt x="1515699" y="3670300"/>
                </a:cubicBezTo>
                <a:cubicBezTo>
                  <a:pt x="1503000" y="3661833"/>
                  <a:pt x="1485173" y="3658152"/>
                  <a:pt x="1477600" y="3644900"/>
                </a:cubicBezTo>
                <a:cubicBezTo>
                  <a:pt x="1452514" y="3600999"/>
                  <a:pt x="1468820" y="3561801"/>
                  <a:pt x="1477600" y="3517900"/>
                </a:cubicBezTo>
                <a:cubicBezTo>
                  <a:pt x="1464900" y="3513667"/>
                  <a:pt x="1452888" y="3505200"/>
                  <a:pt x="1439500" y="3505200"/>
                </a:cubicBezTo>
                <a:cubicBezTo>
                  <a:pt x="1381933" y="3505200"/>
                  <a:pt x="1350805" y="3522898"/>
                  <a:pt x="1299800" y="3543300"/>
                </a:cubicBezTo>
                <a:cubicBezTo>
                  <a:pt x="1240533" y="3551767"/>
                  <a:pt x="1181765" y="3565184"/>
                  <a:pt x="1122000" y="3568700"/>
                </a:cubicBezTo>
                <a:cubicBezTo>
                  <a:pt x="1108636" y="3569486"/>
                  <a:pt x="1087147" y="3568987"/>
                  <a:pt x="1083900" y="3556000"/>
                </a:cubicBezTo>
                <a:cubicBezTo>
                  <a:pt x="1080198" y="3541192"/>
                  <a:pt x="1100833" y="3530600"/>
                  <a:pt x="1109300" y="3517900"/>
                </a:cubicBezTo>
                <a:cubicBezTo>
                  <a:pt x="1193507" y="3461762"/>
                  <a:pt x="1099937" y="3527739"/>
                  <a:pt x="1185500" y="3454400"/>
                </a:cubicBezTo>
                <a:cubicBezTo>
                  <a:pt x="1201571" y="3440625"/>
                  <a:pt x="1220370" y="3430238"/>
                  <a:pt x="1236300" y="3416300"/>
                </a:cubicBezTo>
                <a:cubicBezTo>
                  <a:pt x="1254322" y="3400531"/>
                  <a:pt x="1279527" y="3388218"/>
                  <a:pt x="1287100" y="3365500"/>
                </a:cubicBezTo>
                <a:cubicBezTo>
                  <a:pt x="1291333" y="3352800"/>
                  <a:pt x="1260974" y="3372213"/>
                  <a:pt x="1249000" y="3378200"/>
                </a:cubicBezTo>
                <a:cubicBezTo>
                  <a:pt x="1235348" y="3385026"/>
                  <a:pt x="1223600" y="3395133"/>
                  <a:pt x="1210900" y="3403600"/>
                </a:cubicBezTo>
                <a:cubicBezTo>
                  <a:pt x="1177033" y="3407833"/>
                  <a:pt x="1142966" y="3410689"/>
                  <a:pt x="1109300" y="3416300"/>
                </a:cubicBezTo>
                <a:cubicBezTo>
                  <a:pt x="1029947" y="3429525"/>
                  <a:pt x="1031388" y="3447075"/>
                  <a:pt x="944200" y="3505200"/>
                </a:cubicBezTo>
                <a:cubicBezTo>
                  <a:pt x="918800" y="3509433"/>
                  <a:pt x="893250" y="3512850"/>
                  <a:pt x="868000" y="3517900"/>
                </a:cubicBezTo>
                <a:cubicBezTo>
                  <a:pt x="749223" y="3541655"/>
                  <a:pt x="875934" y="3519091"/>
                  <a:pt x="779100" y="3543300"/>
                </a:cubicBezTo>
                <a:cubicBezTo>
                  <a:pt x="758159" y="3548535"/>
                  <a:pt x="736541" y="3550765"/>
                  <a:pt x="715600" y="3556000"/>
                </a:cubicBezTo>
                <a:cubicBezTo>
                  <a:pt x="600241" y="3584840"/>
                  <a:pt x="658520" y="3579370"/>
                  <a:pt x="550500" y="3594100"/>
                </a:cubicBezTo>
                <a:cubicBezTo>
                  <a:pt x="326292" y="3624674"/>
                  <a:pt x="409877" y="3640359"/>
                  <a:pt x="271100" y="3594100"/>
                </a:cubicBezTo>
                <a:cubicBezTo>
                  <a:pt x="271100" y="3594100"/>
                  <a:pt x="430952" y="3539828"/>
                  <a:pt x="512400" y="3517900"/>
                </a:cubicBezTo>
                <a:cubicBezTo>
                  <a:pt x="651130" y="3480550"/>
                  <a:pt x="556934" y="3538474"/>
                  <a:pt x="652100" y="3467100"/>
                </a:cubicBezTo>
                <a:cubicBezTo>
                  <a:pt x="727543" y="3448239"/>
                  <a:pt x="683955" y="3466118"/>
                  <a:pt x="753700" y="3416300"/>
                </a:cubicBezTo>
                <a:cubicBezTo>
                  <a:pt x="766120" y="3407428"/>
                  <a:pt x="781007" y="3401693"/>
                  <a:pt x="791800" y="3390900"/>
                </a:cubicBezTo>
                <a:cubicBezTo>
                  <a:pt x="812428" y="3370272"/>
                  <a:pt x="829319" y="3325242"/>
                  <a:pt x="842600" y="3302000"/>
                </a:cubicBezTo>
                <a:cubicBezTo>
                  <a:pt x="850173" y="3288748"/>
                  <a:pt x="859910" y="3276843"/>
                  <a:pt x="868000" y="3263900"/>
                </a:cubicBezTo>
                <a:cubicBezTo>
                  <a:pt x="881083" y="3242968"/>
                  <a:pt x="893400" y="3221567"/>
                  <a:pt x="906100" y="3200400"/>
                </a:cubicBezTo>
                <a:cubicBezTo>
                  <a:pt x="906100" y="3200400"/>
                  <a:pt x="956546" y="3165989"/>
                  <a:pt x="982300" y="3149600"/>
                </a:cubicBezTo>
                <a:cubicBezTo>
                  <a:pt x="1003125" y="3136348"/>
                  <a:pt x="1027058" y="3127564"/>
                  <a:pt x="1045800" y="3111500"/>
                </a:cubicBezTo>
                <a:cubicBezTo>
                  <a:pt x="1089018" y="3074456"/>
                  <a:pt x="1053614" y="3059724"/>
                  <a:pt x="1109300" y="3022600"/>
                </a:cubicBezTo>
                <a:cubicBezTo>
                  <a:pt x="1253721" y="2926320"/>
                  <a:pt x="1131377" y="3069363"/>
                  <a:pt x="1223600" y="2946400"/>
                </a:cubicBezTo>
                <a:cubicBezTo>
                  <a:pt x="1223600" y="2946400"/>
                  <a:pt x="1274155" y="2928693"/>
                  <a:pt x="1299800" y="2921000"/>
                </a:cubicBezTo>
                <a:cubicBezTo>
                  <a:pt x="1316517" y="2915984"/>
                  <a:pt x="1334257" y="2914429"/>
                  <a:pt x="1350600" y="2908300"/>
                </a:cubicBezTo>
                <a:cubicBezTo>
                  <a:pt x="1368327" y="2901653"/>
                  <a:pt x="1384100" y="2890589"/>
                  <a:pt x="1401400" y="2882900"/>
                </a:cubicBezTo>
                <a:cubicBezTo>
                  <a:pt x="1496648" y="2840568"/>
                  <a:pt x="1435432" y="2879601"/>
                  <a:pt x="1515700" y="2819400"/>
                </a:cubicBezTo>
                <a:cubicBezTo>
                  <a:pt x="1528400" y="2815167"/>
                  <a:pt x="1540813" y="2809947"/>
                  <a:pt x="1553800" y="2806700"/>
                </a:cubicBezTo>
                <a:cubicBezTo>
                  <a:pt x="1574741" y="2801465"/>
                  <a:pt x="1596822" y="2800826"/>
                  <a:pt x="1617300" y="2794000"/>
                </a:cubicBezTo>
                <a:cubicBezTo>
                  <a:pt x="1660555" y="2779582"/>
                  <a:pt x="1701967" y="2760133"/>
                  <a:pt x="1744300" y="2743200"/>
                </a:cubicBezTo>
                <a:cubicBezTo>
                  <a:pt x="1877827" y="2729847"/>
                  <a:pt x="1873424" y="2742138"/>
                  <a:pt x="1998300" y="2679700"/>
                </a:cubicBezTo>
                <a:cubicBezTo>
                  <a:pt x="2034021" y="2661840"/>
                  <a:pt x="2064661" y="2634994"/>
                  <a:pt x="2099900" y="2616200"/>
                </a:cubicBezTo>
                <a:cubicBezTo>
                  <a:pt x="2128347" y="2601028"/>
                  <a:pt x="2221040" y="2578100"/>
                  <a:pt x="2188800" y="2578100"/>
                </a:cubicBezTo>
                <a:cubicBezTo>
                  <a:pt x="2152630" y="2578100"/>
                  <a:pt x="2121339" y="2604251"/>
                  <a:pt x="2087200" y="2616200"/>
                </a:cubicBezTo>
                <a:cubicBezTo>
                  <a:pt x="2036658" y="2633890"/>
                  <a:pt x="1987073" y="2655384"/>
                  <a:pt x="1934800" y="2667000"/>
                </a:cubicBezTo>
                <a:cubicBezTo>
                  <a:pt x="1834251" y="2689344"/>
                  <a:pt x="1730016" y="2693181"/>
                  <a:pt x="1630000" y="2717800"/>
                </a:cubicBezTo>
                <a:cubicBezTo>
                  <a:pt x="1454394" y="2761026"/>
                  <a:pt x="1285417" y="2829106"/>
                  <a:pt x="1109300" y="2870200"/>
                </a:cubicBezTo>
                <a:cubicBezTo>
                  <a:pt x="1030538" y="2888578"/>
                  <a:pt x="948119" y="2884549"/>
                  <a:pt x="868000" y="2895600"/>
                </a:cubicBezTo>
                <a:cubicBezTo>
                  <a:pt x="825233" y="2901499"/>
                  <a:pt x="783333" y="2912533"/>
                  <a:pt x="741000" y="2921000"/>
                </a:cubicBezTo>
                <a:cubicBezTo>
                  <a:pt x="669033" y="2925233"/>
                  <a:pt x="596942" y="2927713"/>
                  <a:pt x="525100" y="2933700"/>
                </a:cubicBezTo>
                <a:cubicBezTo>
                  <a:pt x="495269" y="2936186"/>
                  <a:pt x="465929" y="2942902"/>
                  <a:pt x="436200" y="2946400"/>
                </a:cubicBezTo>
                <a:cubicBezTo>
                  <a:pt x="393947" y="2951371"/>
                  <a:pt x="351650" y="2956270"/>
                  <a:pt x="309200" y="2959100"/>
                </a:cubicBezTo>
                <a:lnTo>
                  <a:pt x="55200" y="2971800"/>
                </a:lnTo>
                <a:cubicBezTo>
                  <a:pt x="42500" y="2967567"/>
                  <a:pt x="24526" y="2970239"/>
                  <a:pt x="17100" y="2959100"/>
                </a:cubicBezTo>
                <a:cubicBezTo>
                  <a:pt x="-17133" y="2907751"/>
                  <a:pt x="9300" y="2900401"/>
                  <a:pt x="17100" y="2857500"/>
                </a:cubicBezTo>
                <a:cubicBezTo>
                  <a:pt x="23205" y="2823920"/>
                  <a:pt x="25567" y="2789767"/>
                  <a:pt x="29800" y="2755900"/>
                </a:cubicBezTo>
                <a:cubicBezTo>
                  <a:pt x="42500" y="2743200"/>
                  <a:pt x="58381" y="2733030"/>
                  <a:pt x="67900" y="2717800"/>
                </a:cubicBezTo>
                <a:cubicBezTo>
                  <a:pt x="78747" y="2700445"/>
                  <a:pt x="97556" y="2641531"/>
                  <a:pt x="106000" y="2616200"/>
                </a:cubicBezTo>
                <a:cubicBezTo>
                  <a:pt x="247967" y="2587807"/>
                  <a:pt x="197079" y="2614747"/>
                  <a:pt x="271100" y="2565400"/>
                </a:cubicBezTo>
                <a:cubicBezTo>
                  <a:pt x="296500" y="2548467"/>
                  <a:pt x="324609" y="2535021"/>
                  <a:pt x="347300" y="2514600"/>
                </a:cubicBezTo>
                <a:cubicBezTo>
                  <a:pt x="367448" y="2496467"/>
                  <a:pt x="378933" y="2470267"/>
                  <a:pt x="398100" y="2451100"/>
                </a:cubicBezTo>
                <a:cubicBezTo>
                  <a:pt x="458052" y="2391149"/>
                  <a:pt x="412325" y="2454317"/>
                  <a:pt x="474299" y="2413000"/>
                </a:cubicBezTo>
                <a:cubicBezTo>
                  <a:pt x="489244" y="2403037"/>
                  <a:pt x="499700" y="2387600"/>
                  <a:pt x="512400" y="2374900"/>
                </a:cubicBezTo>
                <a:cubicBezTo>
                  <a:pt x="532250" y="2369937"/>
                  <a:pt x="546536" y="2366387"/>
                  <a:pt x="556585" y="2363904"/>
                </a:cubicBezTo>
                <a:lnTo>
                  <a:pt x="568177" y="2361064"/>
                </a:lnTo>
                <a:lnTo>
                  <a:pt x="568577" y="2360977"/>
                </a:lnTo>
                <a:cubicBezTo>
                  <a:pt x="575361" y="2359392"/>
                  <a:pt x="581168" y="2357911"/>
                  <a:pt x="575353" y="2359306"/>
                </a:cubicBezTo>
                <a:lnTo>
                  <a:pt x="568177" y="2361064"/>
                </a:lnTo>
                <a:lnTo>
                  <a:pt x="558998" y="2363082"/>
                </a:lnTo>
                <a:cubicBezTo>
                  <a:pt x="551347" y="2364569"/>
                  <a:pt x="553473" y="2363165"/>
                  <a:pt x="601300" y="2349500"/>
                </a:cubicBezTo>
                <a:cubicBezTo>
                  <a:pt x="618083" y="2344705"/>
                  <a:pt x="636057" y="2343676"/>
                  <a:pt x="652100" y="2336800"/>
                </a:cubicBezTo>
                <a:cubicBezTo>
                  <a:pt x="664720" y="2331392"/>
                  <a:pt x="737747" y="2276553"/>
                  <a:pt x="741000" y="2273300"/>
                </a:cubicBezTo>
                <a:cubicBezTo>
                  <a:pt x="751793" y="2262507"/>
                  <a:pt x="755607" y="2245993"/>
                  <a:pt x="766400" y="2235200"/>
                </a:cubicBezTo>
                <a:cubicBezTo>
                  <a:pt x="823845" y="2177755"/>
                  <a:pt x="792476" y="2245873"/>
                  <a:pt x="817200" y="2171700"/>
                </a:cubicBezTo>
                <a:cubicBezTo>
                  <a:pt x="877577" y="2131448"/>
                  <a:pt x="850473" y="2160780"/>
                  <a:pt x="880700" y="2070100"/>
                </a:cubicBezTo>
                <a:cubicBezTo>
                  <a:pt x="890353" y="2041140"/>
                  <a:pt x="914567" y="2019300"/>
                  <a:pt x="931500" y="1993900"/>
                </a:cubicBezTo>
                <a:cubicBezTo>
                  <a:pt x="948433" y="1989667"/>
                  <a:pt x="965261" y="1984986"/>
                  <a:pt x="982300" y="1981200"/>
                </a:cubicBezTo>
                <a:cubicBezTo>
                  <a:pt x="1003372" y="1976517"/>
                  <a:pt x="1025589" y="1976079"/>
                  <a:pt x="1045800" y="1968500"/>
                </a:cubicBezTo>
                <a:cubicBezTo>
                  <a:pt x="1060092" y="1963141"/>
                  <a:pt x="1071200" y="1951567"/>
                  <a:pt x="1083900" y="1943100"/>
                </a:cubicBezTo>
                <a:cubicBezTo>
                  <a:pt x="1173753" y="1920637"/>
                  <a:pt x="1096724" y="1938459"/>
                  <a:pt x="1210900" y="1917700"/>
                </a:cubicBezTo>
                <a:cubicBezTo>
                  <a:pt x="1232138" y="1913839"/>
                  <a:pt x="1253922" y="1911826"/>
                  <a:pt x="1274400" y="1905000"/>
                </a:cubicBezTo>
                <a:cubicBezTo>
                  <a:pt x="1304986" y="1894805"/>
                  <a:pt x="1333001" y="1877918"/>
                  <a:pt x="1363300" y="1866900"/>
                </a:cubicBezTo>
                <a:cubicBezTo>
                  <a:pt x="1379704" y="1860935"/>
                  <a:pt x="1397167" y="1858433"/>
                  <a:pt x="1414100" y="1854200"/>
                </a:cubicBezTo>
                <a:cubicBezTo>
                  <a:pt x="1440075" y="1847706"/>
                  <a:pt x="1464655" y="1836493"/>
                  <a:pt x="1490300" y="1828800"/>
                </a:cubicBezTo>
                <a:cubicBezTo>
                  <a:pt x="1507018" y="1823784"/>
                  <a:pt x="1524541" y="1821620"/>
                  <a:pt x="1541100" y="1816100"/>
                </a:cubicBezTo>
                <a:cubicBezTo>
                  <a:pt x="1672939" y="1772154"/>
                  <a:pt x="1549365" y="1811968"/>
                  <a:pt x="1642700" y="1765300"/>
                </a:cubicBezTo>
                <a:cubicBezTo>
                  <a:pt x="1695280" y="1739010"/>
                  <a:pt x="1687033" y="1747683"/>
                  <a:pt x="1679289" y="1753830"/>
                </a:cubicBezTo>
                <a:lnTo>
                  <a:pt x="1676216" y="1756125"/>
                </a:lnTo>
                <a:lnTo>
                  <a:pt x="1675718" y="1756469"/>
                </a:lnTo>
                <a:cubicBezTo>
                  <a:pt x="1673694" y="1757907"/>
                  <a:pt x="1673620" y="1758016"/>
                  <a:pt x="1674535" y="1757380"/>
                </a:cubicBezTo>
                <a:lnTo>
                  <a:pt x="1676216" y="1756125"/>
                </a:lnTo>
                <a:lnTo>
                  <a:pt x="1688589" y="1747580"/>
                </a:lnTo>
                <a:cubicBezTo>
                  <a:pt x="1695467" y="1742897"/>
                  <a:pt x="1705251" y="1736299"/>
                  <a:pt x="1718900" y="1727200"/>
                </a:cubicBezTo>
                <a:cubicBezTo>
                  <a:pt x="1741177" y="1712348"/>
                  <a:pt x="1771695" y="1714803"/>
                  <a:pt x="1795100" y="1701800"/>
                </a:cubicBezTo>
                <a:cubicBezTo>
                  <a:pt x="1810800" y="1693078"/>
                  <a:pt x="1819402" y="1675198"/>
                  <a:pt x="1833200" y="1663700"/>
                </a:cubicBezTo>
                <a:cubicBezTo>
                  <a:pt x="1844926" y="1653929"/>
                  <a:pt x="1859574" y="1648071"/>
                  <a:pt x="1871300" y="1638300"/>
                </a:cubicBezTo>
                <a:cubicBezTo>
                  <a:pt x="1945348" y="1576594"/>
                  <a:pt x="1870046" y="1613597"/>
                  <a:pt x="1985600" y="1549400"/>
                </a:cubicBezTo>
                <a:cubicBezTo>
                  <a:pt x="2030404" y="1524509"/>
                  <a:pt x="2027646" y="1551461"/>
                  <a:pt x="2074500" y="1511300"/>
                </a:cubicBezTo>
                <a:cubicBezTo>
                  <a:pt x="2090571" y="1497525"/>
                  <a:pt x="2096339" y="1474051"/>
                  <a:pt x="2112600" y="1460500"/>
                </a:cubicBezTo>
                <a:cubicBezTo>
                  <a:pt x="2122884" y="1451930"/>
                  <a:pt x="2139561" y="1455226"/>
                  <a:pt x="2150700" y="1447800"/>
                </a:cubicBezTo>
                <a:cubicBezTo>
                  <a:pt x="2165644" y="1437837"/>
                  <a:pt x="2176100" y="1422400"/>
                  <a:pt x="2188800" y="1409700"/>
                </a:cubicBezTo>
                <a:cubicBezTo>
                  <a:pt x="2225113" y="1397596"/>
                  <a:pt x="2237833" y="1392273"/>
                  <a:pt x="2277700" y="1384300"/>
                </a:cubicBezTo>
                <a:cubicBezTo>
                  <a:pt x="2309054" y="1378029"/>
                  <a:pt x="2370987" y="1371542"/>
                  <a:pt x="2404700" y="1358900"/>
                </a:cubicBezTo>
                <a:cubicBezTo>
                  <a:pt x="2422427" y="1352253"/>
                  <a:pt x="2437773" y="1340147"/>
                  <a:pt x="2455500" y="1333500"/>
                </a:cubicBezTo>
                <a:cubicBezTo>
                  <a:pt x="2471843" y="1327371"/>
                  <a:pt x="2489261" y="1324586"/>
                  <a:pt x="2506300" y="1320800"/>
                </a:cubicBezTo>
                <a:cubicBezTo>
                  <a:pt x="2527372" y="1316117"/>
                  <a:pt x="2550493" y="1317753"/>
                  <a:pt x="2569800" y="1308100"/>
                </a:cubicBezTo>
                <a:cubicBezTo>
                  <a:pt x="2585864" y="1300068"/>
                  <a:pt x="2594102" y="1281498"/>
                  <a:pt x="2607900" y="1270000"/>
                </a:cubicBezTo>
                <a:cubicBezTo>
                  <a:pt x="2619626" y="1260229"/>
                  <a:pt x="2636465" y="1256519"/>
                  <a:pt x="2646000" y="1244600"/>
                </a:cubicBezTo>
                <a:cubicBezTo>
                  <a:pt x="2654363" y="1234147"/>
                  <a:pt x="2650337" y="1216953"/>
                  <a:pt x="2658700" y="1206500"/>
                </a:cubicBezTo>
                <a:cubicBezTo>
                  <a:pt x="2668235" y="1194581"/>
                  <a:pt x="2684380" y="1189972"/>
                  <a:pt x="2696800" y="1181100"/>
                </a:cubicBezTo>
                <a:cubicBezTo>
                  <a:pt x="2714024" y="1168797"/>
                  <a:pt x="2730667" y="1155700"/>
                  <a:pt x="2747600" y="1143000"/>
                </a:cubicBezTo>
                <a:cubicBezTo>
                  <a:pt x="2764533" y="1138767"/>
                  <a:pt x="2781361" y="1134086"/>
                  <a:pt x="2798400" y="1130300"/>
                </a:cubicBezTo>
                <a:cubicBezTo>
                  <a:pt x="2819472" y="1125617"/>
                  <a:pt x="2842175" y="1126367"/>
                  <a:pt x="2861900" y="1117600"/>
                </a:cubicBezTo>
                <a:cubicBezTo>
                  <a:pt x="2881242" y="1109003"/>
                  <a:pt x="2892497" y="1085813"/>
                  <a:pt x="2912700" y="1079500"/>
                </a:cubicBezTo>
                <a:cubicBezTo>
                  <a:pt x="3100721" y="1020744"/>
                  <a:pt x="3030438" y="1106093"/>
                  <a:pt x="3090500" y="1016000"/>
                </a:cubicBezTo>
                <a:cubicBezTo>
                  <a:pt x="3090500" y="1016000"/>
                  <a:pt x="3139900" y="979818"/>
                  <a:pt x="3166700" y="965200"/>
                </a:cubicBezTo>
                <a:cubicBezTo>
                  <a:pt x="3257667" y="915581"/>
                  <a:pt x="3215433" y="976719"/>
                  <a:pt x="3255600" y="876300"/>
                </a:cubicBezTo>
                <a:cubicBezTo>
                  <a:pt x="3283713" y="857558"/>
                  <a:pt x="3312243" y="842136"/>
                  <a:pt x="3331800" y="812800"/>
                </a:cubicBezTo>
                <a:cubicBezTo>
                  <a:pt x="3339226" y="801661"/>
                  <a:pt x="3340267" y="787400"/>
                  <a:pt x="3344500" y="774700"/>
                </a:cubicBezTo>
                <a:cubicBezTo>
                  <a:pt x="3357200" y="766233"/>
                  <a:pt x="3367792" y="753002"/>
                  <a:pt x="3382600" y="749300"/>
                </a:cubicBezTo>
                <a:cubicBezTo>
                  <a:pt x="3419790" y="740003"/>
                  <a:pt x="3459011" y="742429"/>
                  <a:pt x="3496900" y="736600"/>
                </a:cubicBezTo>
                <a:cubicBezTo>
                  <a:pt x="3514152" y="733946"/>
                  <a:pt x="3530767" y="728133"/>
                  <a:pt x="3547700" y="723900"/>
                </a:cubicBezTo>
                <a:cubicBezTo>
                  <a:pt x="3712800" y="719667"/>
                  <a:pt x="3878002" y="718374"/>
                  <a:pt x="4043000" y="711200"/>
                </a:cubicBezTo>
                <a:cubicBezTo>
                  <a:pt x="4088375" y="709227"/>
                  <a:pt x="4193920" y="687493"/>
                  <a:pt x="4233500" y="673100"/>
                </a:cubicBezTo>
                <a:cubicBezTo>
                  <a:pt x="4247845" y="667884"/>
                  <a:pt x="4258348" y="655273"/>
                  <a:pt x="4271600" y="647700"/>
                </a:cubicBezTo>
                <a:cubicBezTo>
                  <a:pt x="4288038" y="638307"/>
                  <a:pt x="4305467" y="630767"/>
                  <a:pt x="4322400" y="622300"/>
                </a:cubicBezTo>
                <a:cubicBezTo>
                  <a:pt x="4357335" y="604832"/>
                  <a:pt x="4373760" y="544420"/>
                  <a:pt x="4385900" y="508000"/>
                </a:cubicBezTo>
                <a:lnTo>
                  <a:pt x="4411300" y="431800"/>
                </a:lnTo>
                <a:cubicBezTo>
                  <a:pt x="4426493" y="416607"/>
                  <a:pt x="4437532" y="405745"/>
                  <a:pt x="4445364" y="398153"/>
                </a:cubicBezTo>
                <a:lnTo>
                  <a:pt x="4453855" y="390111"/>
                </a:lnTo>
                <a:lnTo>
                  <a:pt x="4454709" y="389476"/>
                </a:lnTo>
                <a:cubicBezTo>
                  <a:pt x="4460550" y="384512"/>
                  <a:pt x="4464891" y="379900"/>
                  <a:pt x="4460175" y="384125"/>
                </a:cubicBezTo>
                <a:lnTo>
                  <a:pt x="4453855" y="390111"/>
                </a:lnTo>
                <a:lnTo>
                  <a:pt x="4445766" y="396125"/>
                </a:lnTo>
                <a:cubicBezTo>
                  <a:pt x="4437587" y="400916"/>
                  <a:pt x="4434531" y="396954"/>
                  <a:pt x="4462100" y="355600"/>
                </a:cubicBezTo>
                <a:cubicBezTo>
                  <a:pt x="4472063" y="340656"/>
                  <a:pt x="4487500" y="330200"/>
                  <a:pt x="4500200" y="317500"/>
                </a:cubicBezTo>
                <a:lnTo>
                  <a:pt x="4538300" y="304800"/>
                </a:lnTo>
                <a:cubicBezTo>
                  <a:pt x="4586352" y="288783"/>
                  <a:pt x="4583908" y="226284"/>
                  <a:pt x="4601800" y="190500"/>
                </a:cubicBezTo>
                <a:cubicBezTo>
                  <a:pt x="4609011" y="176078"/>
                  <a:pt x="4659547" y="107353"/>
                  <a:pt x="4665300" y="101600"/>
                </a:cubicBezTo>
                <a:cubicBezTo>
                  <a:pt x="4697771" y="69129"/>
                  <a:pt x="4703626" y="80715"/>
                  <a:pt x="4741500" y="63500"/>
                </a:cubicBezTo>
                <a:cubicBezTo>
                  <a:pt x="4775970" y="47832"/>
                  <a:pt x="4809233" y="29633"/>
                  <a:pt x="4843100" y="12700"/>
                </a:cubicBezTo>
                <a:lnTo>
                  <a:pt x="5109800" y="0"/>
                </a:lnTo>
                <a:cubicBezTo>
                  <a:pt x="5126076" y="4069"/>
                  <a:pt x="5180480" y="16290"/>
                  <a:pt x="5198700" y="25400"/>
                </a:cubicBezTo>
                <a:cubicBezTo>
                  <a:pt x="5212352" y="32226"/>
                  <a:pt x="5223148" y="43974"/>
                  <a:pt x="5236800" y="50800"/>
                </a:cubicBezTo>
                <a:cubicBezTo>
                  <a:pt x="5248774" y="56787"/>
                  <a:pt x="5264447" y="55137"/>
                  <a:pt x="5274900" y="63500"/>
                </a:cubicBezTo>
                <a:cubicBezTo>
                  <a:pt x="5286819" y="73035"/>
                  <a:pt x="5291833" y="88900"/>
                  <a:pt x="5300300" y="101600"/>
                </a:cubicBezTo>
                <a:cubicBezTo>
                  <a:pt x="5300300" y="101600"/>
                  <a:pt x="5353526" y="132298"/>
                  <a:pt x="5376500" y="152400"/>
                </a:cubicBezTo>
                <a:cubicBezTo>
                  <a:pt x="5389342" y="163637"/>
                  <a:pt x="5414600" y="209349"/>
                  <a:pt x="5414600" y="228600"/>
                </a:cubicBezTo>
                <a:cubicBezTo>
                  <a:pt x="5414600" y="254350"/>
                  <a:pt x="5406133" y="279400"/>
                  <a:pt x="5401900" y="304800"/>
                </a:cubicBezTo>
                <a:cubicBezTo>
                  <a:pt x="5354302" y="399996"/>
                  <a:pt x="5373521" y="370882"/>
                  <a:pt x="5262200" y="495300"/>
                </a:cubicBezTo>
                <a:cubicBezTo>
                  <a:pt x="5230264" y="530993"/>
                  <a:pt x="5186499" y="556612"/>
                  <a:pt x="5160600" y="596900"/>
                </a:cubicBezTo>
                <a:cubicBezTo>
                  <a:pt x="5146675" y="618561"/>
                  <a:pt x="5153486" y="647963"/>
                  <a:pt x="5147900" y="673100"/>
                </a:cubicBezTo>
                <a:cubicBezTo>
                  <a:pt x="5144996" y="686168"/>
                  <a:pt x="5133307" y="697948"/>
                  <a:pt x="5135200" y="711200"/>
                </a:cubicBezTo>
                <a:cubicBezTo>
                  <a:pt x="5137877" y="729942"/>
                  <a:pt x="5152133" y="745067"/>
                  <a:pt x="5160600" y="762000"/>
                </a:cubicBezTo>
                <a:cubicBezTo>
                  <a:pt x="5279520" y="747135"/>
                  <a:pt x="5229089" y="757578"/>
                  <a:pt x="5313000" y="736600"/>
                </a:cubicBezTo>
                <a:cubicBezTo>
                  <a:pt x="5351962" y="726860"/>
                  <a:pt x="5391939" y="717540"/>
                  <a:pt x="5427300" y="698500"/>
                </a:cubicBezTo>
                <a:cubicBezTo>
                  <a:pt x="5448385" y="687147"/>
                  <a:pt x="5461167" y="664633"/>
                  <a:pt x="5478100" y="647700"/>
                </a:cubicBezTo>
                <a:cubicBezTo>
                  <a:pt x="5594908" y="600977"/>
                  <a:pt x="6023243" y="420908"/>
                  <a:pt x="6113100" y="431800"/>
                </a:cubicBezTo>
                <a:cubicBezTo>
                  <a:pt x="6169169" y="438596"/>
                  <a:pt x="6138500" y="541867"/>
                  <a:pt x="6151200" y="596900"/>
                </a:cubicBezTo>
                <a:cubicBezTo>
                  <a:pt x="6140227" y="613359"/>
                  <a:pt x="6132429" y="624942"/>
                  <a:pt x="6127056" y="632856"/>
                </a:cubicBezTo>
                <a:lnTo>
                  <a:pt x="6122226" y="639869"/>
                </a:lnTo>
                <a:lnTo>
                  <a:pt x="6117899" y="645947"/>
                </a:lnTo>
                <a:cubicBezTo>
                  <a:pt x="6116578" y="647889"/>
                  <a:pt x="6116181" y="648574"/>
                  <a:pt x="6117457" y="646794"/>
                </a:cubicBezTo>
                <a:lnTo>
                  <a:pt x="6122226" y="639869"/>
                </a:lnTo>
                <a:lnTo>
                  <a:pt x="6123879" y="637547"/>
                </a:lnTo>
                <a:cubicBezTo>
                  <a:pt x="6133542" y="624529"/>
                  <a:pt x="6145962" y="610661"/>
                  <a:pt x="6113100" y="673100"/>
                </a:cubicBezTo>
                <a:cubicBezTo>
                  <a:pt x="6076905" y="741870"/>
                  <a:pt x="6025791" y="803424"/>
                  <a:pt x="5998800" y="876300"/>
                </a:cubicBezTo>
                <a:cubicBezTo>
                  <a:pt x="5950001" y="1008056"/>
                  <a:pt x="5958527" y="997618"/>
                  <a:pt x="6024200" y="1041400"/>
                </a:cubicBezTo>
                <a:cubicBezTo>
                  <a:pt x="6074288" y="1016356"/>
                  <a:pt x="6091914" y="1004550"/>
                  <a:pt x="6151200" y="990600"/>
                </a:cubicBezTo>
                <a:cubicBezTo>
                  <a:pt x="6197272" y="979760"/>
                  <a:pt x="6244782" y="975843"/>
                  <a:pt x="6290900" y="965200"/>
                </a:cubicBezTo>
                <a:cubicBezTo>
                  <a:pt x="6500405" y="916853"/>
                  <a:pt x="6443957" y="858235"/>
                  <a:pt x="6506800" y="952500"/>
                </a:cubicBezTo>
                <a:cubicBezTo>
                  <a:pt x="6491556" y="998231"/>
                  <a:pt x="6491284" y="1008230"/>
                  <a:pt x="6456000" y="1054100"/>
                </a:cubicBezTo>
                <a:cubicBezTo>
                  <a:pt x="6428562" y="1089769"/>
                  <a:pt x="6382343" y="1113359"/>
                  <a:pt x="6367100" y="1155700"/>
                </a:cubicBezTo>
                <a:cubicBezTo>
                  <a:pt x="6294757" y="1356653"/>
                  <a:pt x="6290919" y="1337746"/>
                  <a:pt x="6379800" y="1397000"/>
                </a:cubicBezTo>
                <a:cubicBezTo>
                  <a:pt x="6448486" y="1379829"/>
                  <a:pt x="6426891" y="1386376"/>
                  <a:pt x="6466533" y="1370821"/>
                </a:cubicBezTo>
                <a:lnTo>
                  <a:pt x="6490825" y="1361500"/>
                </a:lnTo>
                <a:lnTo>
                  <a:pt x="6521016" y="1333417"/>
                </a:lnTo>
                <a:cubicBezTo>
                  <a:pt x="6548434" y="1313640"/>
                  <a:pt x="6557992" y="1310247"/>
                  <a:pt x="6565025" y="1320055"/>
                </a:cubicBezTo>
                <a:lnTo>
                  <a:pt x="6570887" y="1333480"/>
                </a:lnTo>
                <a:lnTo>
                  <a:pt x="6580513" y="1330793"/>
                </a:lnTo>
                <a:cubicBezTo>
                  <a:pt x="6606017" y="1324639"/>
                  <a:pt x="6587791" y="1333660"/>
                  <a:pt x="6748100" y="1244600"/>
                </a:cubicBezTo>
                <a:cubicBezTo>
                  <a:pt x="6766603" y="1234321"/>
                  <a:pt x="6781967" y="1219200"/>
                  <a:pt x="6798900" y="1206500"/>
                </a:cubicBezTo>
                <a:cubicBezTo>
                  <a:pt x="6829405" y="1214126"/>
                  <a:pt x="6865874" y="1217192"/>
                  <a:pt x="6887800" y="1244600"/>
                </a:cubicBezTo>
                <a:cubicBezTo>
                  <a:pt x="6896163" y="1255053"/>
                  <a:pt x="6896267" y="1270000"/>
                  <a:pt x="6900500" y="1282700"/>
                </a:cubicBezTo>
                <a:cubicBezTo>
                  <a:pt x="6892994" y="1312724"/>
                  <a:pt x="6890146" y="1327221"/>
                  <a:pt x="6883426" y="1347966"/>
                </a:cubicBezTo>
                <a:lnTo>
                  <a:pt x="6878673" y="1361457"/>
                </a:lnTo>
                <a:lnTo>
                  <a:pt x="7120368" y="1300260"/>
                </a:lnTo>
                <a:cubicBezTo>
                  <a:pt x="7137181" y="1295572"/>
                  <a:pt x="7153739" y="1288931"/>
                  <a:pt x="7168469" y="1279568"/>
                </a:cubicBezTo>
                <a:cubicBezTo>
                  <a:pt x="7180057" y="1272204"/>
                  <a:pt x="7243333" y="1206352"/>
                  <a:pt x="7246021" y="1202619"/>
                </a:cubicBezTo>
                <a:cubicBezTo>
                  <a:pt x="7254941" y="1190233"/>
                  <a:pt x="7258657" y="1174830"/>
                  <a:pt x="7264975" y="1160935"/>
                </a:cubicBezTo>
                <a:cubicBezTo>
                  <a:pt x="7323178" y="1106794"/>
                  <a:pt x="7317066" y="1109894"/>
                  <a:pt x="7413660" y="1046681"/>
                </a:cubicBezTo>
                <a:cubicBezTo>
                  <a:pt x="7443925" y="1026875"/>
                  <a:pt x="7477025" y="1011727"/>
                  <a:pt x="7507825" y="992764"/>
                </a:cubicBezTo>
                <a:cubicBezTo>
                  <a:pt x="7651680" y="904197"/>
                  <a:pt x="7562095" y="941329"/>
                  <a:pt x="7685659" y="899502"/>
                </a:cubicBezTo>
                <a:cubicBezTo>
                  <a:pt x="7695274" y="932250"/>
                  <a:pt x="7705530" y="964816"/>
                  <a:pt x="7714506" y="997745"/>
                </a:cubicBezTo>
                <a:cubicBezTo>
                  <a:pt x="7760166" y="1165248"/>
                  <a:pt x="7728625" y="1085134"/>
                  <a:pt x="7770162" y="1181696"/>
                </a:cubicBezTo>
                <a:cubicBezTo>
                  <a:pt x="7912907" y="1162765"/>
                  <a:pt x="8056271" y="1148024"/>
                  <a:pt x="8198399" y="1124905"/>
                </a:cubicBezTo>
                <a:cubicBezTo>
                  <a:pt x="8269432" y="1113350"/>
                  <a:pt x="8232706" y="1072145"/>
                  <a:pt x="8267192" y="1152315"/>
                </a:cubicBezTo>
                <a:cubicBezTo>
                  <a:pt x="8265789" y="1169033"/>
                  <a:pt x="8262461" y="1224694"/>
                  <a:pt x="8256395" y="1244140"/>
                </a:cubicBezTo>
                <a:cubicBezTo>
                  <a:pt x="8251849" y="1258711"/>
                  <a:pt x="8242788" y="1271528"/>
                  <a:pt x="8237441" y="1285824"/>
                </a:cubicBezTo>
                <a:cubicBezTo>
                  <a:pt x="8230809" y="1303557"/>
                  <a:pt x="8228363" y="1322809"/>
                  <a:pt x="8220527" y="1340043"/>
                </a:cubicBezTo>
                <a:cubicBezTo>
                  <a:pt x="8169022" y="1453317"/>
                  <a:pt x="8187374" y="1368915"/>
                  <a:pt x="8174163" y="1450520"/>
                </a:cubicBezTo>
                <a:cubicBezTo>
                  <a:pt x="8164346" y="1469272"/>
                  <a:pt x="8152128" y="1486952"/>
                  <a:pt x="8144713" y="1506778"/>
                </a:cubicBezTo>
                <a:cubicBezTo>
                  <a:pt x="8136229" y="1529462"/>
                  <a:pt x="8136547" y="1594751"/>
                  <a:pt x="8135955" y="1611138"/>
                </a:cubicBezTo>
                <a:cubicBezTo>
                  <a:pt x="8179098" y="1612698"/>
                  <a:pt x="8222773" y="1622750"/>
                  <a:pt x="8265385" y="1615818"/>
                </a:cubicBezTo>
                <a:cubicBezTo>
                  <a:pt x="8325547" y="1606032"/>
                  <a:pt x="8416402" y="1548189"/>
                  <a:pt x="8468289" y="1518479"/>
                </a:cubicBezTo>
                <a:cubicBezTo>
                  <a:pt x="8505215" y="1508184"/>
                  <a:pt x="8542031" y="1497481"/>
                  <a:pt x="8579067" y="1487592"/>
                </a:cubicBezTo>
                <a:cubicBezTo>
                  <a:pt x="8624244" y="1475530"/>
                  <a:pt x="8669875" y="1465186"/>
                  <a:pt x="8714916" y="1452628"/>
                </a:cubicBezTo>
                <a:cubicBezTo>
                  <a:pt x="8743750" y="1444588"/>
                  <a:pt x="8770781" y="1428155"/>
                  <a:pt x="8800624" y="1425820"/>
                </a:cubicBezTo>
                <a:cubicBezTo>
                  <a:pt x="8823351" y="1424041"/>
                  <a:pt x="8845126" y="1435736"/>
                  <a:pt x="8867378" y="1440695"/>
                </a:cubicBezTo>
                <a:lnTo>
                  <a:pt x="8854542" y="1519985"/>
                </a:lnTo>
                <a:cubicBezTo>
                  <a:pt x="8851381" y="1539507"/>
                  <a:pt x="8800625" y="1633935"/>
                  <a:pt x="8787185" y="1659610"/>
                </a:cubicBezTo>
                <a:cubicBezTo>
                  <a:pt x="8938288" y="1639320"/>
                  <a:pt x="9090012" y="1623219"/>
                  <a:pt x="9240493" y="1598741"/>
                </a:cubicBezTo>
                <a:cubicBezTo>
                  <a:pt x="9641621" y="1533493"/>
                  <a:pt x="9134774" y="1581625"/>
                  <a:pt x="9541339" y="1549805"/>
                </a:cubicBezTo>
                <a:cubicBezTo>
                  <a:pt x="9541339" y="1549805"/>
                  <a:pt x="9500716" y="1609133"/>
                  <a:pt x="9478362" y="1637250"/>
                </a:cubicBezTo>
                <a:cubicBezTo>
                  <a:pt x="9461492" y="1658468"/>
                  <a:pt x="9442015" y="1677475"/>
                  <a:pt x="9423841" y="1697586"/>
                </a:cubicBezTo>
                <a:cubicBezTo>
                  <a:pt x="9411986" y="1703803"/>
                  <a:pt x="9397049" y="1706129"/>
                  <a:pt x="9388275" y="1716239"/>
                </a:cubicBezTo>
                <a:cubicBezTo>
                  <a:pt x="9374400" y="1732225"/>
                  <a:pt x="9371195" y="1755321"/>
                  <a:pt x="9358825" y="1772497"/>
                </a:cubicBezTo>
                <a:cubicBezTo>
                  <a:pt x="9349905" y="1784882"/>
                  <a:pt x="9336473" y="1793288"/>
                  <a:pt x="9325297" y="1803684"/>
                </a:cubicBezTo>
                <a:cubicBezTo>
                  <a:pt x="9262519" y="1862081"/>
                  <a:pt x="9203053" y="1868272"/>
                  <a:pt x="9136967" y="1911520"/>
                </a:cubicBezTo>
                <a:cubicBezTo>
                  <a:pt x="9124196" y="1919878"/>
                  <a:pt x="9114616" y="1932311"/>
                  <a:pt x="9103440" y="1942707"/>
                </a:cubicBezTo>
                <a:cubicBezTo>
                  <a:pt x="9067194" y="1976424"/>
                  <a:pt x="8983890" y="2019007"/>
                  <a:pt x="8927645" y="2048504"/>
                </a:cubicBezTo>
                <a:cubicBezTo>
                  <a:pt x="8890719" y="2058799"/>
                  <a:pt x="8851841" y="2063695"/>
                  <a:pt x="8816867" y="2079390"/>
                </a:cubicBezTo>
                <a:cubicBezTo>
                  <a:pt x="8747126" y="2110689"/>
                  <a:pt x="8728335" y="2156220"/>
                  <a:pt x="8684795" y="2216676"/>
                </a:cubicBezTo>
                <a:cubicBezTo>
                  <a:pt x="8654321" y="2232657"/>
                  <a:pt x="8634730" y="2244091"/>
                  <a:pt x="8601126" y="2256019"/>
                </a:cubicBezTo>
                <a:cubicBezTo>
                  <a:pt x="8572917" y="2266033"/>
                  <a:pt x="8541543" y="2268214"/>
                  <a:pt x="8515418" y="2282828"/>
                </a:cubicBezTo>
                <a:cubicBezTo>
                  <a:pt x="8496946" y="2293162"/>
                  <a:pt x="8485046" y="2312413"/>
                  <a:pt x="8471395" y="2328590"/>
                </a:cubicBezTo>
                <a:cubicBezTo>
                  <a:pt x="8437994" y="2368171"/>
                  <a:pt x="8447101" y="2374126"/>
                  <a:pt x="8406378" y="2403500"/>
                </a:cubicBezTo>
                <a:cubicBezTo>
                  <a:pt x="8361559" y="2435829"/>
                  <a:pt x="8375018" y="2409599"/>
                  <a:pt x="8322710" y="2442843"/>
                </a:cubicBezTo>
                <a:cubicBezTo>
                  <a:pt x="8309828" y="2451031"/>
                  <a:pt x="8301046" y="2464429"/>
                  <a:pt x="8289182" y="2474031"/>
                </a:cubicBezTo>
                <a:cubicBezTo>
                  <a:pt x="8188202" y="2555756"/>
                  <a:pt x="8291276" y="2462462"/>
                  <a:pt x="8209591" y="2538445"/>
                </a:cubicBezTo>
                <a:cubicBezTo>
                  <a:pt x="8193557" y="2545342"/>
                  <a:pt x="8176220" y="2549774"/>
                  <a:pt x="8161489" y="2559136"/>
                </a:cubicBezTo>
                <a:cubicBezTo>
                  <a:pt x="8148607" y="2567324"/>
                  <a:pt x="8140340" y="2581395"/>
                  <a:pt x="8127961" y="2590324"/>
                </a:cubicBezTo>
                <a:cubicBezTo>
                  <a:pt x="8117104" y="2598156"/>
                  <a:pt x="8103252" y="2601144"/>
                  <a:pt x="8092395" y="2608976"/>
                </a:cubicBezTo>
                <a:cubicBezTo>
                  <a:pt x="8059153" y="2632954"/>
                  <a:pt x="7982752" y="2725942"/>
                  <a:pt x="7985393" y="2742184"/>
                </a:cubicBezTo>
                <a:cubicBezTo>
                  <a:pt x="7990342" y="2772603"/>
                  <a:pt x="8046610" y="2749381"/>
                  <a:pt x="8077218" y="2752981"/>
                </a:cubicBezTo>
                <a:cubicBezTo>
                  <a:pt x="8118322" y="2742006"/>
                  <a:pt x="8161150" y="2736154"/>
                  <a:pt x="8200531" y="2720056"/>
                </a:cubicBezTo>
                <a:cubicBezTo>
                  <a:pt x="8214660" y="2714280"/>
                  <a:pt x="8219767" y="2694225"/>
                  <a:pt x="8234059" y="2688868"/>
                </a:cubicBezTo>
                <a:cubicBezTo>
                  <a:pt x="8431813" y="2614739"/>
                  <a:pt x="8381605" y="2609957"/>
                  <a:pt x="8497300" y="2646049"/>
                </a:cubicBezTo>
                <a:cubicBezTo>
                  <a:pt x="8459520" y="2718218"/>
                  <a:pt x="8480219" y="2685131"/>
                  <a:pt x="8436361" y="2746030"/>
                </a:cubicBezTo>
                <a:cubicBezTo>
                  <a:pt x="8418521" y="2770801"/>
                  <a:pt x="8414809" y="2803621"/>
                  <a:pt x="8398454" y="2829397"/>
                </a:cubicBezTo>
                <a:cubicBezTo>
                  <a:pt x="8326885" y="2942196"/>
                  <a:pt x="8376405" y="2793686"/>
                  <a:pt x="8301949" y="2948030"/>
                </a:cubicBezTo>
                <a:cubicBezTo>
                  <a:pt x="8292044" y="2968563"/>
                  <a:pt x="8268575" y="3001462"/>
                  <a:pt x="8287073" y="3014784"/>
                </a:cubicBezTo>
                <a:cubicBezTo>
                  <a:pt x="8307969" y="3029833"/>
                  <a:pt x="8335487" y="2997091"/>
                  <a:pt x="8360246" y="2990015"/>
                </a:cubicBezTo>
                <a:cubicBezTo>
                  <a:pt x="8405205" y="2977167"/>
                  <a:pt x="8450811" y="2966705"/>
                  <a:pt x="8496095" y="2955051"/>
                </a:cubicBezTo>
                <a:cubicBezTo>
                  <a:pt x="8509990" y="2961369"/>
                  <a:pt x="8528176" y="2962140"/>
                  <a:pt x="8537778" y="2974004"/>
                </a:cubicBezTo>
                <a:cubicBezTo>
                  <a:pt x="8569587" y="3013308"/>
                  <a:pt x="8559786" y="3054615"/>
                  <a:pt x="8558169" y="3099357"/>
                </a:cubicBezTo>
                <a:cubicBezTo>
                  <a:pt x="8571384" y="3101496"/>
                  <a:pt x="8584600" y="3107924"/>
                  <a:pt x="8597814" y="3105775"/>
                </a:cubicBezTo>
                <a:cubicBezTo>
                  <a:pt x="8654634" y="3096532"/>
                  <a:pt x="8682516" y="3074066"/>
                  <a:pt x="8729584" y="3045740"/>
                </a:cubicBezTo>
                <a:cubicBezTo>
                  <a:pt x="8786723" y="3027867"/>
                  <a:pt x="8842574" y="3005189"/>
                  <a:pt x="8901000" y="2992123"/>
                </a:cubicBezTo>
                <a:cubicBezTo>
                  <a:pt x="8914064" y="2989202"/>
                  <a:pt x="8935354" y="2986244"/>
                  <a:pt x="8940644" y="2998541"/>
                </a:cubicBezTo>
                <a:cubicBezTo>
                  <a:pt x="8946676" y="3012563"/>
                  <a:pt x="8928009" y="3026330"/>
                  <a:pt x="8921691" y="3040225"/>
                </a:cubicBezTo>
                <a:cubicBezTo>
                  <a:pt x="8847589" y="3109155"/>
                  <a:pt x="8929353" y="3029010"/>
                  <a:pt x="8856674" y="3115135"/>
                </a:cubicBezTo>
                <a:cubicBezTo>
                  <a:pt x="8843023" y="3131312"/>
                  <a:pt x="8826136" y="3144583"/>
                  <a:pt x="8812650" y="3160897"/>
                </a:cubicBezTo>
                <a:cubicBezTo>
                  <a:pt x="8797394" y="3179355"/>
                  <a:pt x="8774493" y="3195555"/>
                  <a:pt x="8770665" y="3219194"/>
                </a:cubicBezTo>
                <a:cubicBezTo>
                  <a:pt x="8768526" y="3232409"/>
                  <a:pt x="8795375" y="3208374"/>
                  <a:pt x="8806232" y="3200542"/>
                </a:cubicBezTo>
                <a:cubicBezTo>
                  <a:pt x="8818611" y="3191613"/>
                  <a:pt x="8828584" y="3179751"/>
                  <a:pt x="8839760" y="3169355"/>
                </a:cubicBezTo>
                <a:cubicBezTo>
                  <a:pt x="8872508" y="3159739"/>
                  <a:pt x="8905675" y="3151451"/>
                  <a:pt x="8938003" y="3140507"/>
                </a:cubicBezTo>
                <a:cubicBezTo>
                  <a:pt x="9014203" y="3114714"/>
                  <a:pt x="9009963" y="3097622"/>
                  <a:pt x="9086688" y="3026253"/>
                </a:cubicBezTo>
                <a:cubicBezTo>
                  <a:pt x="9111079" y="3017997"/>
                  <a:pt x="9135749" y="3010523"/>
                  <a:pt x="9159861" y="3001484"/>
                </a:cubicBezTo>
                <a:cubicBezTo>
                  <a:pt x="9273283" y="2958967"/>
                  <a:pt x="9151838" y="3001582"/>
                  <a:pt x="9243529" y="2962140"/>
                </a:cubicBezTo>
                <a:cubicBezTo>
                  <a:pt x="9263358" y="2953611"/>
                  <a:pt x="9284338" y="2947939"/>
                  <a:pt x="9304166" y="2939410"/>
                </a:cubicBezTo>
                <a:cubicBezTo>
                  <a:pt x="9413399" y="2892423"/>
                  <a:pt x="9356754" y="2907179"/>
                  <a:pt x="9461008" y="2875297"/>
                </a:cubicBezTo>
                <a:cubicBezTo>
                  <a:pt x="9677398" y="2809123"/>
                  <a:pt x="9592379" y="2807061"/>
                  <a:pt x="9736783" y="2830439"/>
                </a:cubicBezTo>
                <a:cubicBezTo>
                  <a:pt x="9736783" y="2830439"/>
                  <a:pt x="9587718" y="2909671"/>
                  <a:pt x="9510847" y="2944392"/>
                </a:cubicBezTo>
                <a:cubicBezTo>
                  <a:pt x="9379914" y="3003530"/>
                  <a:pt x="9463588" y="2931235"/>
                  <a:pt x="9381116" y="3016962"/>
                </a:cubicBezTo>
                <a:cubicBezTo>
                  <a:pt x="9309680" y="3047691"/>
                  <a:pt x="9349832" y="3023045"/>
                  <a:pt x="9288990" y="3083415"/>
                </a:cubicBezTo>
                <a:cubicBezTo>
                  <a:pt x="9278155" y="3094166"/>
                  <a:pt x="9264382" y="3102216"/>
                  <a:pt x="9255462" y="3114602"/>
                </a:cubicBezTo>
                <a:cubicBezTo>
                  <a:pt x="9238414" y="3138275"/>
                  <a:pt x="9228971" y="3185432"/>
                  <a:pt x="9219594" y="3210505"/>
                </a:cubicBezTo>
                <a:cubicBezTo>
                  <a:pt x="9214247" y="3224801"/>
                  <a:pt x="9206548" y="3238115"/>
                  <a:pt x="9200641" y="3252189"/>
                </a:cubicBezTo>
                <a:cubicBezTo>
                  <a:pt x="9191088" y="3274950"/>
                  <a:pt x="9182367" y="3298051"/>
                  <a:pt x="9173230" y="3320982"/>
                </a:cubicBezTo>
                <a:cubicBezTo>
                  <a:pt x="9173230" y="3320982"/>
                  <a:pt x="9128963" y="3363046"/>
                  <a:pt x="9106175" y="3383357"/>
                </a:cubicBezTo>
                <a:cubicBezTo>
                  <a:pt x="9087747" y="3399781"/>
                  <a:pt x="9065535" y="3412293"/>
                  <a:pt x="9049616" y="3431158"/>
                </a:cubicBezTo>
                <a:cubicBezTo>
                  <a:pt x="9012906" y="3474660"/>
                  <a:pt x="9050216" y="3483517"/>
                  <a:pt x="9001212" y="3529100"/>
                </a:cubicBezTo>
                <a:cubicBezTo>
                  <a:pt x="8874123" y="3647318"/>
                  <a:pt x="8971914" y="3486488"/>
                  <a:pt x="8900629" y="3622663"/>
                </a:cubicBezTo>
                <a:cubicBezTo>
                  <a:pt x="8900629" y="3622663"/>
                  <a:pt x="8853573" y="3648256"/>
                  <a:pt x="8829496" y="3659967"/>
                </a:cubicBezTo>
                <a:cubicBezTo>
                  <a:pt x="8813800" y="3667602"/>
                  <a:pt x="8796541" y="3671985"/>
                  <a:pt x="8781394" y="3680658"/>
                </a:cubicBezTo>
                <a:cubicBezTo>
                  <a:pt x="8764964" y="3690065"/>
                  <a:pt x="8751172" y="3703518"/>
                  <a:pt x="8735331" y="3713885"/>
                </a:cubicBezTo>
                <a:cubicBezTo>
                  <a:pt x="8648115" y="3770960"/>
                  <a:pt x="8702270" y="3722605"/>
                  <a:pt x="8632708" y="3794912"/>
                </a:cubicBezTo>
                <a:cubicBezTo>
                  <a:pt x="8620853" y="3801129"/>
                  <a:pt x="8609439" y="3808275"/>
                  <a:pt x="8597142" y="3813565"/>
                </a:cubicBezTo>
                <a:cubicBezTo>
                  <a:pt x="8577313" y="3822094"/>
                  <a:pt x="8555621" y="3826270"/>
                  <a:pt x="8536505" y="3836295"/>
                </a:cubicBezTo>
                <a:cubicBezTo>
                  <a:pt x="8496126" y="3857470"/>
                  <a:pt x="8458373" y="3883316"/>
                  <a:pt x="8419308" y="3906826"/>
                </a:cubicBezTo>
                <a:cubicBezTo>
                  <a:pt x="8289657" y="3941444"/>
                  <a:pt x="8292030" y="3928605"/>
                  <a:pt x="8178798" y="4010282"/>
                </a:cubicBezTo>
                <a:cubicBezTo>
                  <a:pt x="8146408" y="4033646"/>
                  <a:pt x="8120476" y="4065063"/>
                  <a:pt x="8088711" y="4089271"/>
                </a:cubicBezTo>
                <a:cubicBezTo>
                  <a:pt x="8063069" y="4108813"/>
                  <a:pt x="7975260" y="4146326"/>
                  <a:pt x="8007082" y="4141149"/>
                </a:cubicBezTo>
                <a:cubicBezTo>
                  <a:pt x="8042782" y="4135342"/>
                  <a:pt x="8069469" y="4104507"/>
                  <a:pt x="8101247" y="4087232"/>
                </a:cubicBezTo>
                <a:cubicBezTo>
                  <a:pt x="8148293" y="4061657"/>
                  <a:pt x="8193784" y="4032481"/>
                  <a:pt x="8243514" y="4012623"/>
                </a:cubicBezTo>
                <a:cubicBezTo>
                  <a:pt x="8339171" y="3974425"/>
                  <a:pt x="8441438" y="3953903"/>
                  <a:pt x="8536203" y="3913545"/>
                </a:cubicBezTo>
                <a:cubicBezTo>
                  <a:pt x="8702591" y="3842686"/>
                  <a:pt x="8858446" y="3748360"/>
                  <a:pt x="9025681" y="3679523"/>
                </a:cubicBezTo>
                <a:cubicBezTo>
                  <a:pt x="9100470" y="3648738"/>
                  <a:pt x="9182467" y="3639482"/>
                  <a:pt x="9259772" y="3615711"/>
                </a:cubicBezTo>
                <a:cubicBezTo>
                  <a:pt x="9301037" y="3603022"/>
                  <a:pt x="9340622" y="3585404"/>
                  <a:pt x="9381047" y="3570251"/>
                </a:cubicBezTo>
                <a:cubicBezTo>
                  <a:pt x="9451400" y="3554518"/>
                  <a:pt x="9522158" y="3540496"/>
                  <a:pt x="9592107" y="3523052"/>
                </a:cubicBezTo>
                <a:cubicBezTo>
                  <a:pt x="9621152" y="3515809"/>
                  <a:pt x="9649033" y="3504469"/>
                  <a:pt x="9677815" y="3496244"/>
                </a:cubicBezTo>
                <a:cubicBezTo>
                  <a:pt x="9718721" y="3484553"/>
                  <a:pt x="9759683" y="3472927"/>
                  <a:pt x="9801128" y="3463318"/>
                </a:cubicBezTo>
                <a:lnTo>
                  <a:pt x="10049794" y="3410003"/>
                </a:lnTo>
                <a:cubicBezTo>
                  <a:pt x="10063009" y="3412142"/>
                  <a:pt x="10080321" y="3406619"/>
                  <a:pt x="10089439" y="3416421"/>
                </a:cubicBezTo>
                <a:cubicBezTo>
                  <a:pt x="10131472" y="3461608"/>
                  <a:pt x="10106562" y="3473106"/>
                  <a:pt x="10105751" y="3516703"/>
                </a:cubicBezTo>
                <a:cubicBezTo>
                  <a:pt x="10105116" y="3550827"/>
                  <a:pt x="10108268" y="3584917"/>
                  <a:pt x="10109528" y="3619024"/>
                </a:cubicBezTo>
                <a:cubicBezTo>
                  <a:pt x="10099031" y="3633598"/>
                  <a:pt x="10084989" y="3646186"/>
                  <a:pt x="10078039" y="3662747"/>
                </a:cubicBezTo>
                <a:cubicBezTo>
                  <a:pt x="10070119" y="3681618"/>
                  <a:pt x="10061013" y="3742788"/>
                  <a:pt x="10056745" y="3769146"/>
                </a:cubicBezTo>
                <a:cubicBezTo>
                  <a:pt x="9921179" y="3819964"/>
                  <a:pt x="9967081" y="3785203"/>
                  <a:pt x="9901943" y="3845794"/>
                </a:cubicBezTo>
                <a:cubicBezTo>
                  <a:pt x="9879591" y="3866585"/>
                  <a:pt x="9854006" y="3884370"/>
                  <a:pt x="9834888" y="3908169"/>
                </a:cubicBezTo>
                <a:cubicBezTo>
                  <a:pt x="9817912" y="3929301"/>
                  <a:pt x="9810783" y="3957006"/>
                  <a:pt x="9794942" y="3979001"/>
                </a:cubicBezTo>
                <a:cubicBezTo>
                  <a:pt x="9745394" y="4047800"/>
                  <a:pt x="9780385" y="3978110"/>
                  <a:pt x="9725847" y="4028841"/>
                </a:cubicBezTo>
                <a:cubicBezTo>
                  <a:pt x="9712697" y="4041074"/>
                  <a:pt x="9704855" y="4057990"/>
                  <a:pt x="9694359" y="4072564"/>
                </a:cubicBezTo>
                <a:cubicBezTo>
                  <a:pt x="9675562" y="4080649"/>
                  <a:pt x="9662032" y="4086446"/>
                  <a:pt x="9652513" y="4090511"/>
                </a:cubicBezTo>
                <a:lnTo>
                  <a:pt x="9641525" y="4095176"/>
                </a:lnTo>
                <a:lnTo>
                  <a:pt x="9641146" y="4095326"/>
                </a:lnTo>
                <a:cubicBezTo>
                  <a:pt x="9634704" y="4097979"/>
                  <a:pt x="9629210" y="4100374"/>
                  <a:pt x="9634726" y="4098063"/>
                </a:cubicBezTo>
                <a:lnTo>
                  <a:pt x="9641525" y="4095176"/>
                </a:lnTo>
                <a:lnTo>
                  <a:pt x="9650262" y="4091710"/>
                </a:lnTo>
                <a:cubicBezTo>
                  <a:pt x="9657574" y="4089013"/>
                  <a:pt x="9655702" y="4090741"/>
                  <a:pt x="9610690" y="4111908"/>
                </a:cubicBezTo>
                <a:cubicBezTo>
                  <a:pt x="9594895" y="4119335"/>
                  <a:pt x="9577319" y="4123236"/>
                  <a:pt x="9562588" y="4132599"/>
                </a:cubicBezTo>
                <a:cubicBezTo>
                  <a:pt x="9551000" y="4139963"/>
                  <a:pt x="9487725" y="4205815"/>
                  <a:pt x="9485036" y="4209548"/>
                </a:cubicBezTo>
                <a:cubicBezTo>
                  <a:pt x="9476116" y="4221934"/>
                  <a:pt x="9475003" y="4238846"/>
                  <a:pt x="9466083" y="4251232"/>
                </a:cubicBezTo>
                <a:cubicBezTo>
                  <a:pt x="9418606" y="4317155"/>
                  <a:pt x="9438632" y="4244884"/>
                  <a:pt x="9426137" y="4322064"/>
                </a:cubicBezTo>
                <a:cubicBezTo>
                  <a:pt x="9373006" y="4371488"/>
                  <a:pt x="9395049" y="4338184"/>
                  <a:pt x="9379773" y="4432541"/>
                </a:cubicBezTo>
                <a:cubicBezTo>
                  <a:pt x="9374895" y="4462675"/>
                  <a:pt x="9354501" y="4488119"/>
                  <a:pt x="9341866" y="4515909"/>
                </a:cubicBezTo>
                <a:cubicBezTo>
                  <a:pt x="9325832" y="4522805"/>
                  <a:pt x="9309974" y="4530128"/>
                  <a:pt x="9293764" y="4536600"/>
                </a:cubicBezTo>
                <a:cubicBezTo>
                  <a:pt x="9273717" y="4544606"/>
                  <a:pt x="9251859" y="4548605"/>
                  <a:pt x="9233127" y="4559330"/>
                </a:cubicBezTo>
                <a:cubicBezTo>
                  <a:pt x="9219880" y="4566915"/>
                  <a:pt x="9210775" y="4580122"/>
                  <a:pt x="9199599" y="4590518"/>
                </a:cubicBezTo>
                <a:cubicBezTo>
                  <a:pt x="9114518" y="4627116"/>
                  <a:pt x="9187686" y="4597157"/>
                  <a:pt x="9078325" y="4635979"/>
                </a:cubicBezTo>
                <a:cubicBezTo>
                  <a:pt x="9057982" y="4643199"/>
                  <a:pt x="9036804" y="4648684"/>
                  <a:pt x="9017687" y="4658709"/>
                </a:cubicBezTo>
                <a:cubicBezTo>
                  <a:pt x="8989135" y="4673682"/>
                  <a:pt x="8964195" y="4694848"/>
                  <a:pt x="8936058" y="4710588"/>
                </a:cubicBezTo>
                <a:cubicBezTo>
                  <a:pt x="8920824" y="4719109"/>
                  <a:pt x="8903989" y="4724382"/>
                  <a:pt x="8887956" y="4731279"/>
                </a:cubicBezTo>
                <a:cubicBezTo>
                  <a:pt x="8863360" y="4741859"/>
                  <a:pt x="8840899" y="4756873"/>
                  <a:pt x="8816822" y="4768584"/>
                </a:cubicBezTo>
                <a:cubicBezTo>
                  <a:pt x="8801126" y="4776218"/>
                  <a:pt x="8784178" y="4781168"/>
                  <a:pt x="8768720" y="4789275"/>
                </a:cubicBezTo>
                <a:cubicBezTo>
                  <a:pt x="8645647" y="4853818"/>
                  <a:pt x="8761226" y="4794680"/>
                  <a:pt x="8676594" y="4855728"/>
                </a:cubicBezTo>
                <a:cubicBezTo>
                  <a:pt x="8628917" y="4890119"/>
                  <a:pt x="8635665" y="4880234"/>
                  <a:pt x="8642321" y="4872924"/>
                </a:cubicBezTo>
                <a:lnTo>
                  <a:pt x="8644987" y="4870165"/>
                </a:lnTo>
                <a:lnTo>
                  <a:pt x="8645423" y="4869746"/>
                </a:lnTo>
                <a:cubicBezTo>
                  <a:pt x="8647189" y="4868001"/>
                  <a:pt x="8647246" y="4867882"/>
                  <a:pt x="8646445" y="4868656"/>
                </a:cubicBezTo>
                <a:lnTo>
                  <a:pt x="8644987" y="4870165"/>
                </a:lnTo>
                <a:lnTo>
                  <a:pt x="8634145" y="4880586"/>
                </a:lnTo>
                <a:cubicBezTo>
                  <a:pt x="8628108" y="4886312"/>
                  <a:pt x="8619510" y="4894395"/>
                  <a:pt x="8607500" y="4905568"/>
                </a:cubicBezTo>
                <a:cubicBezTo>
                  <a:pt x="8587896" y="4923804"/>
                  <a:pt x="8557380" y="4926280"/>
                  <a:pt x="8536366" y="4942872"/>
                </a:cubicBezTo>
                <a:cubicBezTo>
                  <a:pt x="8522270" y="4954002"/>
                  <a:pt x="8516651" y="4973031"/>
                  <a:pt x="8504878" y="4986595"/>
                </a:cubicBezTo>
                <a:cubicBezTo>
                  <a:pt x="8494872" y="4998122"/>
                  <a:pt x="8481355" y="5006256"/>
                  <a:pt x="8471350" y="5017783"/>
                </a:cubicBezTo>
                <a:cubicBezTo>
                  <a:pt x="8408170" y="5090577"/>
                  <a:pt x="8476554" y="5041964"/>
                  <a:pt x="8372806" y="5123880"/>
                </a:cubicBezTo>
                <a:cubicBezTo>
                  <a:pt x="8332579" y="5155642"/>
                  <a:pt x="8330974" y="5128597"/>
                  <a:pt x="8291176" y="5175759"/>
                </a:cubicBezTo>
                <a:cubicBezTo>
                  <a:pt x="8277525" y="5191936"/>
                  <a:pt x="8275601" y="5216031"/>
                  <a:pt x="8261726" y="5232017"/>
                </a:cubicBezTo>
                <a:cubicBezTo>
                  <a:pt x="8252952" y="5242127"/>
                  <a:pt x="8235962" y="5241552"/>
                  <a:pt x="8226160" y="5250670"/>
                </a:cubicBezTo>
                <a:cubicBezTo>
                  <a:pt x="8213009" y="5262903"/>
                  <a:pt x="8205167" y="5279818"/>
                  <a:pt x="8194671" y="5294392"/>
                </a:cubicBezTo>
                <a:cubicBezTo>
                  <a:pt x="8160772" y="5312169"/>
                  <a:pt x="8149072" y="5319466"/>
                  <a:pt x="8111002" y="5333736"/>
                </a:cubicBezTo>
                <a:cubicBezTo>
                  <a:pt x="8081062" y="5344960"/>
                  <a:pt x="8020974" y="5361306"/>
                  <a:pt x="7989728" y="5379197"/>
                </a:cubicBezTo>
                <a:cubicBezTo>
                  <a:pt x="7973298" y="5388603"/>
                  <a:pt x="7960095" y="5403016"/>
                  <a:pt x="7943665" y="5412423"/>
                </a:cubicBezTo>
                <a:cubicBezTo>
                  <a:pt x="7928518" y="5421096"/>
                  <a:pt x="7911773" y="5426642"/>
                  <a:pt x="7895563" y="5433114"/>
                </a:cubicBezTo>
                <a:cubicBezTo>
                  <a:pt x="7875516" y="5441120"/>
                  <a:pt x="7852433" y="5443217"/>
                  <a:pt x="7834926" y="5455845"/>
                </a:cubicBezTo>
                <a:cubicBezTo>
                  <a:pt x="7820360" y="5466352"/>
                  <a:pt x="7815210" y="5486003"/>
                  <a:pt x="7803437" y="5499567"/>
                </a:cubicBezTo>
                <a:cubicBezTo>
                  <a:pt x="7793432" y="5511094"/>
                  <a:pt x="7777407" y="5517460"/>
                  <a:pt x="7769909" y="5530755"/>
                </a:cubicBezTo>
                <a:cubicBezTo>
                  <a:pt x="7763333" y="5542415"/>
                  <a:pt x="7770067" y="5558740"/>
                  <a:pt x="7763491" y="5570400"/>
                </a:cubicBezTo>
                <a:cubicBezTo>
                  <a:pt x="7755993" y="5583695"/>
                  <a:pt x="7740798" y="5590836"/>
                  <a:pt x="7729963" y="5601587"/>
                </a:cubicBezTo>
                <a:cubicBezTo>
                  <a:pt x="7714938" y="5616496"/>
                  <a:pt x="7700614" y="5632095"/>
                  <a:pt x="7685939" y="5647349"/>
                </a:cubicBezTo>
                <a:cubicBezTo>
                  <a:pt x="7669906" y="5654246"/>
                  <a:pt x="7654047" y="5661568"/>
                  <a:pt x="7637837" y="5668040"/>
                </a:cubicBezTo>
                <a:cubicBezTo>
                  <a:pt x="7617790" y="5676046"/>
                  <a:pt x="7595262" y="5678951"/>
                  <a:pt x="7577200" y="5690771"/>
                </a:cubicBezTo>
                <a:cubicBezTo>
                  <a:pt x="7559489" y="5702362"/>
                  <a:pt x="7552104" y="5727058"/>
                  <a:pt x="7533176" y="5736533"/>
                </a:cubicBezTo>
                <a:cubicBezTo>
                  <a:pt x="7357028" y="5824714"/>
                  <a:pt x="7412696" y="5729188"/>
                  <a:pt x="7367878" y="5827755"/>
                </a:cubicBezTo>
                <a:cubicBezTo>
                  <a:pt x="7367878" y="5827755"/>
                  <a:pt x="7324928" y="5871399"/>
                  <a:pt x="7300822" y="5890130"/>
                </a:cubicBezTo>
                <a:cubicBezTo>
                  <a:pt x="7219002" y="5953710"/>
                  <a:pt x="7250872" y="5886585"/>
                  <a:pt x="7227349" y="5992150"/>
                </a:cubicBezTo>
                <a:cubicBezTo>
                  <a:pt x="7202609" y="6015162"/>
                  <a:pt x="7176926" y="6034965"/>
                  <a:pt x="7162332" y="6067060"/>
                </a:cubicBezTo>
                <a:cubicBezTo>
                  <a:pt x="7156791" y="6079247"/>
                  <a:pt x="7158053" y="6093490"/>
                  <a:pt x="7155914" y="6106705"/>
                </a:cubicBezTo>
                <a:cubicBezTo>
                  <a:pt x="7144738" y="6117101"/>
                  <a:pt x="7136408" y="6131861"/>
                  <a:pt x="7122387" y="6137892"/>
                </a:cubicBezTo>
                <a:cubicBezTo>
                  <a:pt x="7087172" y="6153040"/>
                  <a:pt x="7048070" y="6156942"/>
                  <a:pt x="7011608" y="6168779"/>
                </a:cubicBezTo>
                <a:cubicBezTo>
                  <a:pt x="6995006" y="6174168"/>
                  <a:pt x="6979540" y="6182573"/>
                  <a:pt x="6963506" y="6189470"/>
                </a:cubicBezTo>
                <a:cubicBezTo>
                  <a:pt x="6801228" y="6220155"/>
                  <a:pt x="6638376" y="6247955"/>
                  <a:pt x="6476671" y="6281527"/>
                </a:cubicBezTo>
                <a:cubicBezTo>
                  <a:pt x="6432201" y="6290759"/>
                  <a:pt x="6331515" y="6329157"/>
                  <a:pt x="6294759" y="6349718"/>
                </a:cubicBezTo>
                <a:cubicBezTo>
                  <a:pt x="6281438" y="6357169"/>
                  <a:pt x="6273096" y="6371303"/>
                  <a:pt x="6261231" y="6380905"/>
                </a:cubicBezTo>
                <a:cubicBezTo>
                  <a:pt x="6246515" y="6392816"/>
                  <a:pt x="6230522" y="6403056"/>
                  <a:pt x="6215168" y="6414132"/>
                </a:cubicBezTo>
                <a:cubicBezTo>
                  <a:pt x="6183491" y="6436982"/>
                  <a:pt x="6176978" y="6499248"/>
                  <a:pt x="6170843" y="6537144"/>
                </a:cubicBezTo>
                <a:lnTo>
                  <a:pt x="6158007" y="6616434"/>
                </a:lnTo>
                <a:cubicBezTo>
                  <a:pt x="6145450" y="6633869"/>
                  <a:pt x="6136298" y="6646362"/>
                  <a:pt x="6129787" y="6655113"/>
                </a:cubicBezTo>
                <a:lnTo>
                  <a:pt x="6122696" y="6664415"/>
                </a:lnTo>
                <a:lnTo>
                  <a:pt x="6121956" y="6665179"/>
                </a:lnTo>
                <a:cubicBezTo>
                  <a:pt x="6116987" y="6671016"/>
                  <a:pt x="6113443" y="6676265"/>
                  <a:pt x="6117420" y="6671337"/>
                </a:cubicBezTo>
                <a:lnTo>
                  <a:pt x="6122696" y="6664415"/>
                </a:lnTo>
                <a:lnTo>
                  <a:pt x="6129715" y="6657180"/>
                </a:lnTo>
                <a:cubicBezTo>
                  <a:pt x="6137019" y="6651137"/>
                  <a:pt x="6140672" y="6654557"/>
                  <a:pt x="6120100" y="6699801"/>
                </a:cubicBezTo>
                <a:cubicBezTo>
                  <a:pt x="6112665" y="6716151"/>
                  <a:pt x="6099107" y="6728950"/>
                  <a:pt x="6088611" y="6743524"/>
                </a:cubicBezTo>
                <a:lnTo>
                  <a:pt x="6053044" y="6762176"/>
                </a:lnTo>
                <a:cubicBezTo>
                  <a:pt x="6008187" y="6785700"/>
                  <a:pt x="6020634" y="6846996"/>
                  <a:pt x="6008719" y="6885189"/>
                </a:cubicBezTo>
                <a:cubicBezTo>
                  <a:pt x="6003917" y="6900581"/>
                  <a:pt x="5965071" y="6976528"/>
                  <a:pt x="5960316" y="6983130"/>
                </a:cubicBezTo>
                <a:cubicBezTo>
                  <a:pt x="5933480" y="7020393"/>
                  <a:pt x="5925841" y="7009898"/>
                  <a:pt x="5891222" y="7032970"/>
                </a:cubicBezTo>
                <a:cubicBezTo>
                  <a:pt x="5859714" y="7053969"/>
                  <a:pt x="5829805" y="7077272"/>
                  <a:pt x="5799096" y="7099423"/>
                </a:cubicBezTo>
                <a:close/>
              </a:path>
            </a:pathLst>
          </a:custGeom>
          <a:gradFill>
            <a:gsLst>
              <a:gs pos="51000">
                <a:schemeClr val="bg2">
                  <a:lumMod val="75000"/>
                  <a:alpha val="16000"/>
                </a:schemeClr>
              </a:gs>
              <a:gs pos="0">
                <a:schemeClr val="bg2">
                  <a:lumMod val="10000"/>
                  <a:alpha val="29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1588" y="2339180"/>
            <a:ext cx="9978366" cy="290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dirty="0">
                <a:solidFill>
                  <a:srgbClr val="92D05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QGIS lectures </a:t>
            </a:r>
            <a:endParaRPr lang="en-US" altLang="ko-KR" sz="4800" dirty="0" smtClean="0">
              <a:solidFill>
                <a:srgbClr val="92D05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4800" dirty="0" smtClean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that </a:t>
            </a:r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are used right away </a:t>
            </a:r>
            <a:endParaRPr lang="en-US" altLang="ko-KR" sz="4800" dirty="0" smtClean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4800" dirty="0" smtClean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in practice</a:t>
            </a:r>
            <a:endParaRPr lang="ko-KR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4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도십진법을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도분초로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32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도분초를 도십진법으로 변환하기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00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https://blog.kakaocdn.net/dn/uMxd6/btrUOP3mqgO/DTzINrOv7B3CwZRpMmtsj0/img.pn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5" t="25331" r="27911" b="10398"/>
          <a:stretch/>
        </p:blipFill>
        <p:spPr bwMode="auto">
          <a:xfrm>
            <a:off x="411782" y="2270504"/>
            <a:ext cx="2791646" cy="328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blog.kakaocdn.net/dn/qvPjd/btrUOL06ZY9/Gc52AvZxKwW5cQJcOxGhB1/img.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18"/>
          <a:stretch/>
        </p:blipFill>
        <p:spPr bwMode="auto">
          <a:xfrm>
            <a:off x="3348760" y="2012843"/>
            <a:ext cx="4614391" cy="360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blog.kakaocdn.net/dn/cILnVh/btrUIfCnf2X/NXgD2O1797JXjKKcUF3V5k/img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6"/>
          <a:stretch/>
        </p:blipFill>
        <p:spPr bwMode="auto">
          <a:xfrm>
            <a:off x="8483936" y="2071978"/>
            <a:ext cx="2247732" cy="3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27157" y="1643511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자료 정제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974016" y="1581079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토지피복 분석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83936" y="1581079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토지피복지도 제작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2735024" y="3693934"/>
            <a:ext cx="777241" cy="442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706695" y="3693934"/>
            <a:ext cx="777241" cy="442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0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 descr="https://blog.kakaocdn.net/dn/uMxd6/btrUOP3mqgO/DTzINrOv7B3CwZRpMmtsj0/img.pn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5" t="25331" r="27911" b="10398"/>
          <a:stretch/>
        </p:blipFill>
        <p:spPr bwMode="auto">
          <a:xfrm>
            <a:off x="411782" y="2270504"/>
            <a:ext cx="2791646" cy="328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blog.kakaocdn.net/dn/qvPjd/btrUOL06ZY9/Gc52AvZxKwW5cQJcOxGhB1/img.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18"/>
          <a:stretch/>
        </p:blipFill>
        <p:spPr bwMode="auto">
          <a:xfrm>
            <a:off x="3348760" y="2012843"/>
            <a:ext cx="4614391" cy="360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blog.kakaocdn.net/dn/cILnVh/btrUIfCnf2X/NXgD2O1797JXjKKcUF3V5k/img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6"/>
          <a:stretch/>
        </p:blipFill>
        <p:spPr bwMode="auto">
          <a:xfrm>
            <a:off x="8483936" y="2071978"/>
            <a:ext cx="2247732" cy="3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27157" y="1643511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자료 정제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974016" y="1581079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토지피복 분석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483936" y="1581079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토지피복지도 제작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2735024" y="3693934"/>
            <a:ext cx="777241" cy="442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706695" y="3693934"/>
            <a:ext cx="777241" cy="442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50" y="2690654"/>
            <a:ext cx="10315326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6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175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 descr="screen capture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6837"/>
            <a:ext cx="5708353" cy="31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lid-users-assets-v1-seoul.s3.ap-northeast-2.amazonaws.com/public/capture_images/19f23f2c98744ac5bae44451e5eb4716/2bca7c64-c79a-4297-8516-455cfbdff7e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3" t="17498" r="37075" b="9889"/>
          <a:stretch/>
        </p:blipFill>
        <p:spPr bwMode="auto">
          <a:xfrm>
            <a:off x="5785906" y="3006837"/>
            <a:ext cx="2401766" cy="31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reen captur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1" t="17530" r="35166" b="12546"/>
          <a:stretch/>
        </p:blipFill>
        <p:spPr bwMode="auto">
          <a:xfrm>
            <a:off x="8736141" y="2958409"/>
            <a:ext cx="2644715" cy="32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47678" y="24979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국가공간정보포털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126480" y="24979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수치지형도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736141" y="2400591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수치고도자료</a:t>
            </a:r>
            <a:r>
              <a:rPr lang="en-US" altLang="ko-KR" dirty="0" smtClean="0"/>
              <a:t>(DEM)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8037775" y="4296761"/>
            <a:ext cx="848263" cy="606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screen captur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59237"/>
            <a:ext cx="5708353" cy="31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slid-users-assets-v1-seoul.s3.ap-northeast-2.amazonaws.com/public/capture_images/19f23f2c98744ac5bae44451e5eb4716/2bca7c64-c79a-4297-8516-455cfbdff7e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3" t="17498" r="37075" b="9889"/>
          <a:stretch/>
        </p:blipFill>
        <p:spPr bwMode="auto">
          <a:xfrm>
            <a:off x="5938306" y="3159237"/>
            <a:ext cx="2401766" cy="31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screen captur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1" t="17530" r="35166" b="12546"/>
          <a:stretch/>
        </p:blipFill>
        <p:spPr bwMode="auto">
          <a:xfrm>
            <a:off x="8888541" y="3110809"/>
            <a:ext cx="2644715" cy="32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900078" y="26503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국가공간정보포털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278880" y="26503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수치지형도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888541" y="2552991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수치고도자료</a:t>
            </a:r>
            <a:r>
              <a:rPr lang="en-US" altLang="ko-KR" dirty="0" smtClean="0"/>
              <a:t>(DEM)</a:t>
            </a:r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8190175" y="4449161"/>
            <a:ext cx="848263" cy="606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91" y="1502497"/>
            <a:ext cx="11382218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74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627" y="1000950"/>
            <a:ext cx="4642007" cy="5098685"/>
          </a:xfrm>
          <a:prstGeom prst="rect">
            <a:avLst/>
          </a:prstGeom>
        </p:spPr>
      </p:pic>
      <p:pic>
        <p:nvPicPr>
          <p:cNvPr id="6150" name="Picture 6" descr="https://blog.kakaocdn.net/dn/dtbFCd/btrHvnmjIVE/KN5SXVWFRYlHKfhmgpedfK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662" y="1506141"/>
            <a:ext cx="4554029" cy="354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blog.kakaocdn.net/dn/bpMYPb/btrHxVQobxf/ctA11Tp9I4EhsKRpKCKkp0/img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8" y="390696"/>
            <a:ext cx="3393670" cy="260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log.kakaocdn.net/dn/4lXMF/btrHBAY1xSW/jYD9w8MIO6gaqCys1agKH1/im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8" y="3732414"/>
            <a:ext cx="3692838" cy="23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screen capture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1" t="17530" r="35166" b="12546"/>
          <a:stretch/>
        </p:blipFill>
        <p:spPr bwMode="auto">
          <a:xfrm>
            <a:off x="2252749" y="3944126"/>
            <a:ext cx="1582921" cy="194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creen capture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9" t="15983" r="29664" b="8980"/>
          <a:stretch/>
        </p:blipFill>
        <p:spPr bwMode="auto">
          <a:xfrm>
            <a:off x="1927526" y="390696"/>
            <a:ext cx="1999583" cy="260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044209" y="2879214"/>
            <a:ext cx="5086428" cy="7980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예측지도 </a:t>
            </a:r>
            <a:r>
              <a:rPr lang="en-US" altLang="ko-KR" sz="2400" dirty="0" smtClean="0"/>
              <a:t>= f(</a:t>
            </a:r>
            <a:r>
              <a:rPr lang="ko-KR" altLang="en-US" sz="2400" dirty="0" smtClean="0"/>
              <a:t>위치포인트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환경변수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5" name="굽은 화살표 4"/>
          <p:cNvSpPr/>
          <p:nvPr/>
        </p:nvSpPr>
        <p:spPr>
          <a:xfrm>
            <a:off x="1241574" y="3278224"/>
            <a:ext cx="1649082" cy="665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굽은 화살표 9"/>
          <p:cNvSpPr/>
          <p:nvPr/>
        </p:nvSpPr>
        <p:spPr>
          <a:xfrm flipV="1">
            <a:off x="1241574" y="2713928"/>
            <a:ext cx="1649082" cy="4956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55312"/>
          <a:stretch/>
        </p:blipFill>
        <p:spPr>
          <a:xfrm>
            <a:off x="-7464828" y="1356217"/>
            <a:ext cx="4315431" cy="57892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r="88949"/>
          <a:stretch/>
        </p:blipFill>
        <p:spPr>
          <a:xfrm>
            <a:off x="-8531976" y="-4196684"/>
            <a:ext cx="1067148" cy="57892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122423"/>
            <a:ext cx="11601694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04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Euc-kr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cp949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EUC-KR</a:t>
            </a:r>
            <a:r>
              <a:rPr lang="ko-KR" altLang="en-US" b="1" dirty="0"/>
              <a:t>은 </a:t>
            </a:r>
            <a:r>
              <a:rPr lang="en-US" altLang="ko-KR" b="1" dirty="0"/>
              <a:t>KS X 1001</a:t>
            </a:r>
            <a:r>
              <a:rPr lang="ko-KR" altLang="en-US" b="1" dirty="0"/>
              <a:t>과 </a:t>
            </a:r>
            <a:r>
              <a:rPr lang="en-US" altLang="ko-KR" b="1" dirty="0"/>
              <a:t>KS X 1003 </a:t>
            </a:r>
            <a:r>
              <a:rPr lang="ko-KR" altLang="en-US" b="1" dirty="0"/>
              <a:t>표준안의 </a:t>
            </a:r>
            <a:r>
              <a:rPr lang="ko-KR" altLang="en-US" b="1" dirty="0" err="1"/>
              <a:t>인코딩</a:t>
            </a:r>
            <a:r>
              <a:rPr lang="ko-KR" altLang="en-US" b="1" dirty="0"/>
              <a:t> 방식이며</a:t>
            </a:r>
            <a:r>
              <a:rPr lang="en-US" altLang="ko-KR" b="1" dirty="0"/>
              <a:t>, CP949(MS949, x-windows-949)</a:t>
            </a:r>
            <a:r>
              <a:rPr lang="ko-KR" altLang="en-US" b="1" dirty="0"/>
              <a:t>는 확장 완성형의 </a:t>
            </a:r>
            <a:r>
              <a:rPr lang="ko-KR" altLang="en-US" b="1" dirty="0" err="1"/>
              <a:t>인코딩</a:t>
            </a:r>
            <a:r>
              <a:rPr lang="ko-KR" altLang="en-US" b="1" dirty="0"/>
              <a:t> 방식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그러므로 </a:t>
            </a:r>
            <a:r>
              <a:rPr lang="en-US" altLang="ko-KR" dirty="0"/>
              <a:t>EUC-KR</a:t>
            </a:r>
            <a:r>
              <a:rPr lang="ko-KR" altLang="en-US" dirty="0"/>
              <a:t>은 </a:t>
            </a:r>
            <a:r>
              <a:rPr lang="en-US" altLang="ko-KR" dirty="0"/>
              <a:t>2,350</a:t>
            </a:r>
            <a:r>
              <a:rPr lang="ko-KR" altLang="en-US" dirty="0"/>
              <a:t>자의 한글</a:t>
            </a:r>
            <a:r>
              <a:rPr lang="en-US" altLang="ko-KR" dirty="0"/>
              <a:t>, CP949</a:t>
            </a:r>
            <a:r>
              <a:rPr lang="ko-KR" altLang="en-US" dirty="0"/>
              <a:t>는 </a:t>
            </a:r>
            <a:r>
              <a:rPr lang="en-US" altLang="ko-KR" dirty="0"/>
              <a:t>11,172</a:t>
            </a:r>
            <a:r>
              <a:rPr lang="ko-KR" altLang="en-US" dirty="0"/>
              <a:t>자의 한글을 표현할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730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QGIS </a:t>
            </a:r>
            <a:r>
              <a:rPr lang="ko-KR" altLang="en-US" dirty="0"/>
              <a:t>프로그램에서 언어 </a:t>
            </a:r>
            <a:r>
              <a:rPr lang="ko-KR" altLang="en-US" dirty="0" err="1"/>
              <a:t>인코딩</a:t>
            </a:r>
            <a:r>
              <a:rPr lang="ko-KR" altLang="en-US" dirty="0"/>
              <a:t> 문제 </a:t>
            </a:r>
          </a:p>
          <a:p>
            <a:pPr lvl="0" fontAlgn="base"/>
            <a:r>
              <a:rPr lang="ko-KR" altLang="en-US" dirty="0"/>
              <a:t>한글을 사용하기 위해서 </a:t>
            </a:r>
            <a:r>
              <a:rPr lang="en-US" altLang="ko-KR" dirty="0"/>
              <a:t>EUC-KR </a:t>
            </a:r>
            <a:r>
              <a:rPr lang="ko-KR" altLang="en-US" dirty="0" smtClean="0"/>
              <a:t>과 </a:t>
            </a:r>
            <a:r>
              <a:rPr lang="en-US" altLang="ko-KR" dirty="0"/>
              <a:t>CP949</a:t>
            </a:r>
            <a:r>
              <a:rPr lang="en-US" altLang="ko-KR" dirty="0" smtClean="0"/>
              <a:t> </a:t>
            </a:r>
            <a:r>
              <a:rPr lang="ko-KR" altLang="en-US" dirty="0"/>
              <a:t>인코딩을 이용한다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그런데 </a:t>
            </a:r>
            <a:r>
              <a:rPr lang="en-US" altLang="ko-KR" dirty="0"/>
              <a:t>3.22.8 </a:t>
            </a:r>
            <a:r>
              <a:rPr lang="ko-KR" altLang="en-US" dirty="0"/>
              <a:t>버전에서 </a:t>
            </a:r>
            <a:r>
              <a:rPr lang="en-US" altLang="ko-KR" dirty="0"/>
              <a:t>EUC-KR </a:t>
            </a:r>
            <a:r>
              <a:rPr lang="ko-KR" altLang="en-US" dirty="0" smtClean="0"/>
              <a:t>코딩은 </a:t>
            </a:r>
            <a:r>
              <a:rPr lang="ko-KR" altLang="en-US" dirty="0"/>
              <a:t>있는데</a:t>
            </a:r>
            <a:r>
              <a:rPr lang="en-US" altLang="ko-KR" dirty="0"/>
              <a:t>, CP949</a:t>
            </a:r>
            <a:r>
              <a:rPr lang="en-US" altLang="ko-KR" dirty="0" smtClean="0"/>
              <a:t> </a:t>
            </a:r>
            <a:r>
              <a:rPr lang="ko-KR" altLang="en-US" dirty="0"/>
              <a:t>보이지 </a:t>
            </a:r>
            <a:r>
              <a:rPr lang="ko-KR" altLang="en-US" dirty="0" smtClean="0"/>
              <a:t>않는다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왜 문제가 될까</a:t>
            </a:r>
            <a:r>
              <a:rPr lang="en-US" altLang="ko-KR" dirty="0"/>
              <a:t>? </a:t>
            </a:r>
            <a:r>
              <a:rPr lang="ko-KR" altLang="en-US" dirty="0"/>
              <a:t>현대 한글에서 표현할 수 있는 모든 글자는 모두 </a:t>
            </a:r>
            <a:r>
              <a:rPr lang="en-US" altLang="ko-KR" dirty="0"/>
              <a:t>11,172 </a:t>
            </a:r>
            <a:r>
              <a:rPr lang="ko-KR" altLang="en-US" dirty="0"/>
              <a:t>글자이다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en-US" altLang="ko-KR" dirty="0"/>
              <a:t>4. EUC-KR</a:t>
            </a:r>
            <a:r>
              <a:rPr lang="ko-KR" altLang="en-US" dirty="0"/>
              <a:t>은 </a:t>
            </a:r>
            <a:r>
              <a:rPr lang="en-US" altLang="ko-KR" dirty="0"/>
              <a:t>2,350</a:t>
            </a:r>
            <a:r>
              <a:rPr lang="ko-KR" altLang="en-US" dirty="0"/>
              <a:t>자의 한글을 표현할 수 있고</a:t>
            </a:r>
            <a:r>
              <a:rPr lang="en-US" altLang="ko-KR" dirty="0"/>
              <a:t>, CP949</a:t>
            </a:r>
            <a:r>
              <a:rPr lang="ko-KR" altLang="en-US" dirty="0"/>
              <a:t>는 </a:t>
            </a:r>
            <a:r>
              <a:rPr lang="en-US" altLang="ko-KR" dirty="0"/>
              <a:t>11,172</a:t>
            </a:r>
            <a:r>
              <a:rPr lang="ko-KR" altLang="en-US" dirty="0"/>
              <a:t>자의 한글을 </a:t>
            </a:r>
            <a:r>
              <a:rPr lang="ko-KR" altLang="en-US" dirty="0" smtClean="0"/>
              <a:t>표현 가능</a:t>
            </a:r>
            <a:endParaRPr lang="ko-KR" altLang="en-US" dirty="0"/>
          </a:p>
          <a:p>
            <a:pPr fontAlgn="base"/>
            <a:r>
              <a:rPr lang="en-US" altLang="ko-KR" dirty="0"/>
              <a:t>5. QGIS</a:t>
            </a:r>
            <a:r>
              <a:rPr lang="ko-KR" altLang="en-US" dirty="0"/>
              <a:t>파일을 만들 때 사용한 한글이 </a:t>
            </a:r>
            <a:r>
              <a:rPr lang="en-US" altLang="ko-KR" dirty="0"/>
              <a:t>EUC-KR</a:t>
            </a:r>
            <a:r>
              <a:rPr lang="ko-KR" altLang="en-US" dirty="0"/>
              <a:t>에 없으면 한글이 깨져서 나오는 문제가 발생할 수 있기 때문이다</a:t>
            </a:r>
            <a:r>
              <a:rPr lang="en-US" altLang="ko-KR" dirty="0"/>
              <a:t>. </a:t>
            </a:r>
            <a:r>
              <a:rPr lang="ko-KR" altLang="en-US" dirty="0"/>
              <a:t>물론 대부분의 한글은 </a:t>
            </a:r>
            <a:r>
              <a:rPr lang="en-US" altLang="ko-KR" dirty="0"/>
              <a:t>EUC-KR</a:t>
            </a:r>
            <a:r>
              <a:rPr lang="ko-KR" altLang="en-US" dirty="0"/>
              <a:t>로 해결할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smtClean="0"/>
              <a:t>C</a:t>
            </a:r>
            <a:r>
              <a:rPr lang="en-US" altLang="ko-KR" dirty="0"/>
              <a:t>:\Program Files\QGIS </a:t>
            </a:r>
            <a:r>
              <a:rPr lang="en-US" altLang="ko-KR" dirty="0" smtClean="0"/>
              <a:t>3.22.8\apps\</a:t>
            </a:r>
            <a:r>
              <a:rPr lang="en-US" altLang="ko-KR" dirty="0" err="1" smtClean="0"/>
              <a:t>qgis-ltr</a:t>
            </a:r>
            <a:r>
              <a:rPr lang="en-US" altLang="ko-KR" dirty="0" smtClean="0"/>
              <a:t>\bin\qgis_core.dll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수정함으로써 해결한다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618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Cp949 </a:t>
            </a:r>
            <a:r>
              <a:rPr lang="ko-KR" altLang="en-US" dirty="0" smtClean="0"/>
              <a:t>나타나지 않는 이유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636" y="1858963"/>
            <a:ext cx="8081054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7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강의를 시작하게 된 동기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1386740"/>
            <a:ext cx="10058400" cy="2452688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</a:rPr>
              <a:t>1. </a:t>
            </a:r>
            <a:r>
              <a:rPr lang="ko-KR" altLang="en-US" b="1" dirty="0" smtClean="0">
                <a:latin typeface="+mj-ea"/>
              </a:rPr>
              <a:t>누구나 </a:t>
            </a:r>
            <a:r>
              <a:rPr lang="ko-KR" altLang="en-US" b="1" dirty="0">
                <a:latin typeface="+mj-ea"/>
              </a:rPr>
              <a:t>쉽게 </a:t>
            </a:r>
            <a:r>
              <a:rPr lang="en-US" altLang="ko-KR" b="1" dirty="0">
                <a:latin typeface="+mj-ea"/>
              </a:rPr>
              <a:t>GIS</a:t>
            </a:r>
            <a:r>
              <a:rPr lang="ko-KR" altLang="en-US" b="1" dirty="0">
                <a:latin typeface="+mj-ea"/>
              </a:rPr>
              <a:t>기능을 분석목적에 맞게 </a:t>
            </a:r>
            <a:r>
              <a:rPr lang="ko-KR" altLang="en-US" b="1" dirty="0" smtClean="0">
                <a:latin typeface="+mj-ea"/>
              </a:rPr>
              <a:t>활용할 수 있도록 도움 제공</a:t>
            </a:r>
            <a:endParaRPr lang="en-US" altLang="ko-KR" b="1" dirty="0" smtClean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r>
              <a:rPr lang="en-US" altLang="ko-KR" b="1" dirty="0">
                <a:latin typeface="+mj-ea"/>
              </a:rPr>
              <a:t>2. 30</a:t>
            </a:r>
            <a:r>
              <a:rPr lang="ko-KR" altLang="en-US" b="1" dirty="0">
                <a:latin typeface="+mj-ea"/>
              </a:rPr>
              <a:t>년 간 </a:t>
            </a:r>
            <a:r>
              <a:rPr lang="en-US" altLang="ko-KR" b="1" dirty="0">
                <a:latin typeface="+mj-ea"/>
              </a:rPr>
              <a:t>GIS </a:t>
            </a:r>
            <a:r>
              <a:rPr lang="ko-KR" altLang="en-US" b="1" dirty="0">
                <a:latin typeface="+mj-ea"/>
              </a:rPr>
              <a:t>공학박사의 실무 전문가로서 </a:t>
            </a:r>
            <a:r>
              <a:rPr lang="en-US" altLang="ko-KR" b="1" dirty="0">
                <a:latin typeface="+mj-ea"/>
              </a:rPr>
              <a:t>GIS </a:t>
            </a:r>
            <a:r>
              <a:rPr lang="ko-KR" altLang="en-US" b="1" dirty="0">
                <a:latin typeface="+mj-ea"/>
              </a:rPr>
              <a:t>정석적인 방법 </a:t>
            </a:r>
            <a:r>
              <a:rPr lang="ko-KR" altLang="en-US" b="1" dirty="0" smtClean="0">
                <a:latin typeface="+mj-ea"/>
              </a:rPr>
              <a:t>제시</a:t>
            </a:r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r>
              <a:rPr lang="en-US" altLang="ko-KR" b="1" dirty="0" smtClean="0">
                <a:latin typeface="+mj-ea"/>
              </a:rPr>
              <a:t>3. </a:t>
            </a:r>
            <a:r>
              <a:rPr lang="ko-KR" altLang="en-US" b="1" dirty="0" smtClean="0">
                <a:latin typeface="+mj-ea"/>
              </a:rPr>
              <a:t>자신이 </a:t>
            </a:r>
            <a:r>
              <a:rPr lang="ko-KR" altLang="en-US" b="1" dirty="0">
                <a:latin typeface="+mj-ea"/>
              </a:rPr>
              <a:t>스스로 원하는 연구나 </a:t>
            </a:r>
            <a:r>
              <a:rPr lang="ko-KR" altLang="en-US" b="1" dirty="0" smtClean="0">
                <a:latin typeface="+mj-ea"/>
              </a:rPr>
              <a:t>목적을 달성할 수 있도록 </a:t>
            </a:r>
            <a:r>
              <a:rPr lang="en-US" altLang="ko-KR" b="1" dirty="0">
                <a:latin typeface="+mj-ea"/>
              </a:rPr>
              <a:t>GIS</a:t>
            </a:r>
            <a:r>
              <a:rPr lang="ko-KR" altLang="en-US" b="1" dirty="0" smtClean="0">
                <a:latin typeface="+mj-ea"/>
              </a:rPr>
              <a:t>기능과 작업과정 설명</a:t>
            </a:r>
            <a:endParaRPr lang="ko-KR" altLang="en-US" b="1" dirty="0">
              <a:latin typeface="+mj-ea"/>
            </a:endParaRPr>
          </a:p>
        </p:txBody>
      </p:sp>
      <p:pic>
        <p:nvPicPr>
          <p:cNvPr id="2050" name="Picture 2" descr="https://t1.daumcdn.net/cfile/tistory/2761343D53F72B42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60" y="3936161"/>
            <a:ext cx="1389141" cy="184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62485" y="5884819"/>
            <a:ext cx="2960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https://www.osgeo.kr/m/178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531" y="3936160"/>
            <a:ext cx="3081676" cy="1841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22975" y="5886564"/>
            <a:ext cx="3315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https://www.esrikr.com/training/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829" y="3936159"/>
            <a:ext cx="3081676" cy="184178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290319" y="5884819"/>
            <a:ext cx="464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http://www.nsdi.go.kr/lxportal/?menuno=2784</a:t>
            </a:r>
          </a:p>
        </p:txBody>
      </p:sp>
    </p:spTree>
    <p:extLst>
      <p:ext uri="{BB962C8B-B14F-4D97-AF65-F5344CB8AC3E}">
        <p14:creationId xmlns:p14="http://schemas.microsoft.com/office/powerpoint/2010/main" val="2844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altLang="ko-KR" u="sng" dirty="0"/>
              <a:t>1.2 </a:t>
            </a:r>
            <a:r>
              <a:rPr lang="ko-KR" altLang="en-US" u="sng" dirty="0"/>
              <a:t>최신 버전의 </a:t>
            </a:r>
            <a:r>
              <a:rPr lang="en-US" altLang="ko-KR" u="sng" dirty="0"/>
              <a:t>QGIS DLL </a:t>
            </a:r>
            <a:r>
              <a:rPr lang="ko-KR" altLang="en-US" u="sng" dirty="0"/>
              <a:t>직접 고치기 </a:t>
            </a:r>
            <a:endParaRPr lang="ko-KR" altLang="en-US" dirty="0"/>
          </a:p>
          <a:p>
            <a:pPr fontAlgn="base"/>
            <a:r>
              <a:rPr lang="en-US" altLang="ko-KR" u="sng" dirty="0"/>
              <a:t>QGIS DLL</a:t>
            </a:r>
            <a:r>
              <a:rPr lang="ko-KR" altLang="en-US" u="sng" dirty="0"/>
              <a:t>을 직접 수정해 </a:t>
            </a:r>
            <a:r>
              <a:rPr lang="en-US" altLang="ko-KR" u="sng" dirty="0"/>
              <a:t>QGIS </a:t>
            </a:r>
            <a:r>
              <a:rPr lang="ko-KR" altLang="en-US" u="sng" dirty="0"/>
              <a:t>최신 버전의 모든 기능을 마음껏 쓰면서 </a:t>
            </a:r>
            <a:r>
              <a:rPr lang="en-US" altLang="ko-KR" u="sng" dirty="0"/>
              <a:t>CP949 </a:t>
            </a:r>
            <a:r>
              <a:rPr lang="ko-KR" altLang="en-US" u="sng" dirty="0"/>
              <a:t>인코딩을 추가하는 방법입니다</a:t>
            </a:r>
            <a:r>
              <a:rPr lang="en-US" altLang="ko-KR" u="sng" dirty="0"/>
              <a:t>.</a:t>
            </a:r>
            <a:endParaRPr lang="ko-KR" altLang="en-US" dirty="0"/>
          </a:p>
          <a:p>
            <a:pPr fontAlgn="base"/>
            <a:r>
              <a:rPr lang="ko-KR" altLang="en-US" u="sng" dirty="0"/>
              <a:t>이 작업이 </a:t>
            </a:r>
            <a:r>
              <a:rPr lang="ko-KR" altLang="en-US" u="sng" dirty="0" err="1"/>
              <a:t>그닥</a:t>
            </a:r>
            <a:r>
              <a:rPr lang="ko-KR" altLang="en-US" u="sng" dirty="0"/>
              <a:t> 어렵고 위험한 작업이 아닙니다만 우선 </a:t>
            </a:r>
            <a:r>
              <a:rPr lang="en-US" altLang="ko-KR" u="sng" dirty="0"/>
              <a:t>qgis_core.dll </a:t>
            </a:r>
            <a:r>
              <a:rPr lang="ko-KR" altLang="en-US" u="sng" dirty="0"/>
              <a:t>원본을 안전한 곳에 잘 백업해 둡니다</a:t>
            </a:r>
            <a:r>
              <a:rPr lang="en-US" altLang="ko-KR" u="sng" dirty="0"/>
              <a:t>. </a:t>
            </a:r>
            <a:r>
              <a:rPr lang="ko-KR" altLang="en-US" u="sng" dirty="0"/>
              <a:t>이는 수정한 </a:t>
            </a:r>
            <a:r>
              <a:rPr lang="en-US" altLang="ko-KR" u="sng" dirty="0"/>
              <a:t>qgis_core.dll</a:t>
            </a:r>
            <a:r>
              <a:rPr lang="ko-KR" altLang="en-US" u="sng" dirty="0"/>
              <a:t>에 문제가 생길 경우를 대비하기 위함입니다</a:t>
            </a:r>
            <a:r>
              <a:rPr lang="en-US" altLang="ko-KR" u="sng" dirty="0"/>
              <a:t>. qgis_core.dll</a:t>
            </a:r>
            <a:r>
              <a:rPr lang="ko-KR" altLang="en-US" u="sng" dirty="0"/>
              <a:t>은 보통 </a:t>
            </a:r>
            <a:r>
              <a:rPr lang="en-US" altLang="ko-KR" u="sng" dirty="0"/>
              <a:t>QGIS </a:t>
            </a:r>
            <a:r>
              <a:rPr lang="ko-KR" altLang="en-US" u="sng" dirty="0"/>
              <a:t>설치 폴더 밑 </a:t>
            </a:r>
            <a:r>
              <a:rPr lang="en-US" altLang="ko-KR" u="sng" dirty="0"/>
              <a:t>apps\</a:t>
            </a:r>
            <a:r>
              <a:rPr lang="en-US" altLang="ko-KR" u="sng" dirty="0" err="1"/>
              <a:t>qgis</a:t>
            </a:r>
            <a:r>
              <a:rPr lang="en-US" altLang="ko-KR" u="sng" dirty="0"/>
              <a:t>\bin </a:t>
            </a:r>
            <a:r>
              <a:rPr lang="ko-KR" altLang="en-US" u="sng" dirty="0"/>
              <a:t>폴더에 있습니다</a:t>
            </a:r>
            <a:r>
              <a:rPr lang="en-US" altLang="ko-KR" u="sng" dirty="0"/>
              <a:t>. QGIS 3.26 </a:t>
            </a:r>
            <a:r>
              <a:rPr lang="ko-KR" altLang="en-US" u="sng" dirty="0"/>
              <a:t>같은 경우 </a:t>
            </a:r>
            <a:r>
              <a:rPr lang="en-US" altLang="ko-KR" u="sng" dirty="0"/>
              <a:t>C:\Program Files\QGIS 3.26.0\apps\</a:t>
            </a:r>
            <a:r>
              <a:rPr lang="en-US" altLang="ko-KR" u="sng" dirty="0" err="1"/>
              <a:t>qgis</a:t>
            </a:r>
            <a:r>
              <a:rPr lang="en-US" altLang="ko-KR" u="sng" dirty="0"/>
              <a:t>\bin</a:t>
            </a:r>
            <a:r>
              <a:rPr lang="ko-KR" altLang="en-US" u="sng" dirty="0"/>
              <a:t>입니다</a:t>
            </a:r>
            <a:r>
              <a:rPr lang="en-US" altLang="ko-KR" u="sng" dirty="0"/>
              <a:t>. </a:t>
            </a:r>
            <a:endParaRPr lang="ko-KR" altLang="en-US" dirty="0"/>
          </a:p>
          <a:p>
            <a:pPr fontAlgn="base"/>
            <a:r>
              <a:rPr lang="en-US" altLang="ko-KR" u="sng" dirty="0"/>
              <a:t>qgis_core.dll</a:t>
            </a:r>
            <a:r>
              <a:rPr lang="ko-KR" altLang="en-US" u="sng" dirty="0"/>
              <a:t>의 편집을 위해 </a:t>
            </a:r>
            <a:r>
              <a:rPr lang="en-US" altLang="ko-KR" u="sng" dirty="0"/>
              <a:t>[</a:t>
            </a:r>
            <a:r>
              <a:rPr lang="ko-KR" altLang="en-US" u="sng" dirty="0"/>
              <a:t>다운로드</a:t>
            </a:r>
            <a:r>
              <a:rPr lang="en-US" altLang="ko-KR" u="sng" dirty="0"/>
              <a:t>] </a:t>
            </a:r>
            <a:r>
              <a:rPr lang="ko-KR" altLang="en-US" u="sng" dirty="0"/>
              <a:t>폴더 같은 곳으로 복사합니다</a:t>
            </a:r>
            <a:r>
              <a:rPr lang="en-US" altLang="ko-KR" u="sng" dirty="0"/>
              <a:t>. </a:t>
            </a:r>
            <a:endParaRPr lang="ko-KR" altLang="en-US" dirty="0"/>
          </a:p>
          <a:p>
            <a:pPr fontAlgn="base"/>
            <a:r>
              <a:rPr lang="en-US" altLang="ko-KR" u="sng" dirty="0" err="1"/>
              <a:t>Be.HexEditor</a:t>
            </a:r>
            <a:r>
              <a:rPr lang="en-US" altLang="ko-KR" u="sng" dirty="0"/>
              <a:t>(https://sourceforge.net/projects/hexbox/) </a:t>
            </a:r>
            <a:r>
              <a:rPr lang="ko-KR" altLang="en-US" u="sng" dirty="0" smtClean="0"/>
              <a:t>같은 </a:t>
            </a:r>
            <a:r>
              <a:rPr lang="en-US" altLang="ko-KR" u="sng" dirty="0"/>
              <a:t>Hex Editor</a:t>
            </a:r>
            <a:r>
              <a:rPr lang="ko-KR" altLang="en-US" u="sng" dirty="0"/>
              <a:t>를 설치합니다</a:t>
            </a:r>
            <a:r>
              <a:rPr lang="en-US" altLang="ko-KR" u="sng" dirty="0"/>
              <a:t>. </a:t>
            </a:r>
            <a:r>
              <a:rPr lang="ko-KR" altLang="en-US" u="sng" dirty="0"/>
              <a:t>참고로 </a:t>
            </a:r>
            <a:r>
              <a:rPr lang="en-US" altLang="ko-KR" u="sng" dirty="0" err="1"/>
              <a:t>Be.HexEditor</a:t>
            </a:r>
            <a:r>
              <a:rPr lang="ko-KR" altLang="en-US" u="sng" dirty="0"/>
              <a:t>는 별도의 설치 과정이 필요 없으며 </a:t>
            </a:r>
            <a:r>
              <a:rPr lang="en-US" altLang="ko-KR" u="sng" dirty="0"/>
              <a:t>bin </a:t>
            </a:r>
            <a:r>
              <a:rPr lang="ko-KR" altLang="en-US" u="sng" dirty="0"/>
              <a:t>폴더 밑의 </a:t>
            </a:r>
            <a:r>
              <a:rPr lang="en-US" altLang="ko-KR" u="sng" dirty="0"/>
              <a:t>Be.HexEditor.exe</a:t>
            </a:r>
            <a:r>
              <a:rPr lang="ko-KR" altLang="en-US" u="sng" dirty="0"/>
              <a:t>를 바로 실행하면 됩니다</a:t>
            </a:r>
            <a:r>
              <a:rPr lang="en-US" altLang="ko-KR" u="sng" dirty="0"/>
              <a:t>. </a:t>
            </a:r>
            <a:endParaRPr lang="ko-KR" altLang="en-US" dirty="0"/>
          </a:p>
          <a:p>
            <a:pPr fontAlgn="base"/>
            <a:r>
              <a:rPr lang="en-US" altLang="ko-KR" u="sng" dirty="0" err="1"/>
              <a:t>HexEditor</a:t>
            </a:r>
            <a:r>
              <a:rPr lang="ko-KR" altLang="en-US" u="sng" dirty="0"/>
              <a:t>로 </a:t>
            </a:r>
            <a:r>
              <a:rPr lang="en-US" altLang="ko-KR" u="sng" dirty="0"/>
              <a:t>qgis_core.dll</a:t>
            </a:r>
            <a:r>
              <a:rPr lang="ko-KR" altLang="en-US" u="sng" dirty="0"/>
              <a:t>을 열면 아래와 같은 화면을 볼 수 있습니다</a:t>
            </a:r>
            <a:r>
              <a:rPr lang="en-US" altLang="ko-KR" u="sng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598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Cp949 </a:t>
            </a:r>
            <a:r>
              <a:rPr lang="ko-KR" altLang="en-US" dirty="0" smtClean="0"/>
              <a:t>수정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u="sng" dirty="0" smtClean="0"/>
              <a:t>qgis_core.dll </a:t>
            </a:r>
            <a:r>
              <a:rPr lang="ko-KR" altLang="en-US" u="sng" dirty="0" smtClean="0"/>
              <a:t>수정</a:t>
            </a:r>
            <a:endParaRPr lang="en-US" altLang="ko-KR" u="sng" dirty="0" smtClean="0"/>
          </a:p>
          <a:p>
            <a:r>
              <a:rPr lang="en-US" altLang="ko-KR" u="sng" dirty="0" err="1" smtClean="0"/>
              <a:t>Be.HexEditor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설치</a:t>
            </a:r>
            <a:endParaRPr lang="en-US" altLang="ko-KR" u="sng" dirty="0" smtClean="0"/>
          </a:p>
          <a:p>
            <a:r>
              <a:rPr lang="en-US" altLang="ko-KR" u="sng" dirty="0" smtClean="0">
                <a:hlinkClick r:id="rId2"/>
              </a:rPr>
              <a:t>https</a:t>
            </a:r>
            <a:r>
              <a:rPr lang="en-US" altLang="ko-KR" u="sng" dirty="0">
                <a:hlinkClick r:id="rId2"/>
              </a:rPr>
              <a:t>://sourceforge.net/projects/hexbox</a:t>
            </a:r>
            <a:r>
              <a:rPr lang="en-US" altLang="ko-KR" u="sng" dirty="0" smtClean="0">
                <a:hlinkClick r:id="rId2"/>
              </a:rPr>
              <a:t>/</a:t>
            </a:r>
            <a:endParaRPr lang="en-US" altLang="ko-KR" u="sng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564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 smtClean="0"/>
              <a:t>Be.HexEditor.exe </a:t>
            </a:r>
            <a:r>
              <a:rPr lang="ko-KR" altLang="en-US" u="sng" dirty="0" smtClean="0"/>
              <a:t>관리자 권한으로 실행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143" y="1858963"/>
            <a:ext cx="641604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9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0215"/>
            <a:ext cx="5180371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0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+mj-ea"/>
              </a:rPr>
              <a:t>C:\Program Files\QGIS 3.22.8\apps\</a:t>
            </a:r>
            <a:r>
              <a:rPr lang="en-US" altLang="ko-KR" sz="3200" dirty="0" err="1">
                <a:latin typeface="+mj-ea"/>
              </a:rPr>
              <a:t>qgis-ltr</a:t>
            </a:r>
            <a:r>
              <a:rPr lang="en-US" altLang="ko-KR" sz="3200" dirty="0">
                <a:latin typeface="+mj-ea"/>
              </a:rPr>
              <a:t>\bin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1899" y="1858963"/>
            <a:ext cx="5688527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5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977" y="1858963"/>
            <a:ext cx="5180371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37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Ctrl + f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cp949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05" y="1942090"/>
            <a:ext cx="5180371" cy="4010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00437" y="3262147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Cp949 &gt;&gt;&gt;&gt; ms949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716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977" y="1858963"/>
            <a:ext cx="5180371" cy="4010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57408" y="5302332"/>
            <a:ext cx="516576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502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3836" y="130628"/>
            <a:ext cx="10058400" cy="616923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9600" b="1" dirty="0">
                <a:latin typeface="+mj-ea"/>
                <a:ea typeface="+mj-ea"/>
              </a:rPr>
              <a:t>시작하기 </a:t>
            </a:r>
            <a:r>
              <a:rPr lang="ko-KR" altLang="en-US" sz="9600" b="1" dirty="0" smtClean="0">
                <a:latin typeface="+mj-ea"/>
                <a:ea typeface="+mj-ea"/>
              </a:rPr>
              <a:t>전</a:t>
            </a:r>
            <a:endParaRPr lang="en-US" altLang="ko-KR" sz="9600" b="1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+mj-ea"/>
                <a:ea typeface="+mj-ea"/>
              </a:rPr>
              <a:t/>
            </a:r>
            <a:br>
              <a:rPr lang="ko-KR" altLang="en-US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/>
            </a:r>
            <a:br>
              <a:rPr lang="ko-KR" altLang="en-US" dirty="0">
                <a:latin typeface="+mj-ea"/>
                <a:ea typeface="+mj-ea"/>
              </a:rPr>
            </a:br>
            <a:r>
              <a:rPr lang="ko-KR" altLang="en-US" sz="7200" dirty="0">
                <a:latin typeface="+mj-ea"/>
                <a:ea typeface="+mj-ea"/>
              </a:rPr>
              <a:t>그동안 나의 경험을 전달하여 </a:t>
            </a:r>
            <a:r>
              <a:rPr lang="ko-KR" altLang="en-US" sz="8000" b="1" dirty="0">
                <a:latin typeface="+mj-ea"/>
                <a:ea typeface="+mj-ea"/>
              </a:rPr>
              <a:t>누구나 쉽게 </a:t>
            </a:r>
            <a:r>
              <a:rPr lang="en-US" altLang="ko-KR" sz="8000" b="1" dirty="0">
                <a:latin typeface="+mj-ea"/>
                <a:ea typeface="+mj-ea"/>
              </a:rPr>
              <a:t>GIS</a:t>
            </a:r>
            <a:r>
              <a:rPr lang="ko-KR" altLang="en-US" sz="8000" b="1" dirty="0">
                <a:latin typeface="+mj-ea"/>
                <a:ea typeface="+mj-ea"/>
              </a:rPr>
              <a:t>기능을 분석목적에 맞게 활용</a:t>
            </a:r>
            <a:r>
              <a:rPr lang="ko-KR" altLang="en-US" sz="7200" dirty="0">
                <a:latin typeface="+mj-ea"/>
                <a:ea typeface="+mj-ea"/>
              </a:rPr>
              <a:t>할 수 있도록 </a:t>
            </a:r>
            <a:r>
              <a:rPr lang="ko-KR" altLang="en-US" sz="7200" dirty="0" smtClean="0">
                <a:latin typeface="+mj-ea"/>
                <a:ea typeface="+mj-ea"/>
              </a:rPr>
              <a:t>해보자는 것이 </a:t>
            </a:r>
            <a:r>
              <a:rPr lang="ko-KR" altLang="en-US" sz="7200" dirty="0">
                <a:latin typeface="+mj-ea"/>
                <a:ea typeface="+mj-ea"/>
              </a:rPr>
              <a:t>이 글의 궁극적인 목적이다</a:t>
            </a:r>
            <a:r>
              <a:rPr lang="en-US" altLang="ko-KR" sz="7200" dirty="0" smtClean="0"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7200" dirty="0">
                <a:latin typeface="+mj-ea"/>
              </a:rPr>
              <a:t>QGIS </a:t>
            </a:r>
            <a:r>
              <a:rPr lang="ko-KR" altLang="en-US" sz="7200" dirty="0">
                <a:latin typeface="+mj-ea"/>
              </a:rPr>
              <a:t>실습에서는 사용자 자신이 직접 조사한 자료와 국가나 다른 사람이 생산한 데이터를 함께 이용하여 원하는 목적을 달성할 수 있게 길잡이 노릇을 하는 것을 목표로 한다</a:t>
            </a:r>
            <a:r>
              <a:rPr lang="en-US" altLang="ko-KR" sz="7200" dirty="0">
                <a:latin typeface="+mj-ea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7200" dirty="0" smtClean="0">
                <a:latin typeface="+mj-ea"/>
                <a:ea typeface="+mj-ea"/>
              </a:rPr>
              <a:t>그간 </a:t>
            </a:r>
            <a:r>
              <a:rPr lang="ko-KR" altLang="en-US" sz="7200" dirty="0">
                <a:latin typeface="+mj-ea"/>
                <a:ea typeface="+mj-ea"/>
              </a:rPr>
              <a:t>시중에 돌아다니고 있는 각종 </a:t>
            </a:r>
            <a:r>
              <a:rPr lang="en-US" altLang="ko-KR" sz="7200" dirty="0">
                <a:latin typeface="+mj-ea"/>
                <a:ea typeface="+mj-ea"/>
              </a:rPr>
              <a:t>GIS</a:t>
            </a:r>
            <a:r>
              <a:rPr lang="ko-KR" altLang="en-US" sz="7200" dirty="0">
                <a:latin typeface="+mj-ea"/>
                <a:ea typeface="+mj-ea"/>
              </a:rPr>
              <a:t>서적이나 </a:t>
            </a:r>
            <a:r>
              <a:rPr lang="ko-KR" altLang="en-US" sz="7200" dirty="0" smtClean="0">
                <a:latin typeface="+mj-ea"/>
                <a:ea typeface="+mj-ea"/>
              </a:rPr>
              <a:t>특정 기관에서 </a:t>
            </a:r>
            <a:r>
              <a:rPr lang="ko-KR" altLang="en-US" sz="7200" dirty="0">
                <a:latin typeface="+mj-ea"/>
                <a:ea typeface="+mj-ea"/>
              </a:rPr>
              <a:t>하는 교육은 일반적인 설명과 보편적인 예제로 교육하고 있기때문에 교재나 </a:t>
            </a:r>
            <a:r>
              <a:rPr lang="ko-KR" altLang="en-US" sz="7200" dirty="0" smtClean="0">
                <a:latin typeface="+mj-ea"/>
                <a:ea typeface="+mj-ea"/>
              </a:rPr>
              <a:t>교육 시간에 </a:t>
            </a:r>
            <a:r>
              <a:rPr lang="ko-KR" altLang="en-US" sz="7200" dirty="0">
                <a:latin typeface="+mj-ea"/>
                <a:ea typeface="+mj-ea"/>
              </a:rPr>
              <a:t>제공되는 자료를 이용하면 잘 되던 </a:t>
            </a:r>
            <a:r>
              <a:rPr lang="en-US" altLang="ko-KR" sz="7200" dirty="0">
                <a:latin typeface="+mj-ea"/>
                <a:ea typeface="+mj-ea"/>
              </a:rPr>
              <a:t>GIS</a:t>
            </a:r>
            <a:r>
              <a:rPr lang="ko-KR" altLang="en-US" sz="7200" dirty="0">
                <a:latin typeface="+mj-ea"/>
                <a:ea typeface="+mj-ea"/>
              </a:rPr>
              <a:t>작업이 실제 자신이 가지고 있거나 만든 자료를 이용하면 잘 안되는 경험을 해 보았을 것이다</a:t>
            </a:r>
            <a:r>
              <a:rPr lang="en-US" altLang="ko-KR" sz="7200" dirty="0" smtClean="0"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7200" dirty="0" smtClean="0">
                <a:latin typeface="+mj-ea"/>
                <a:ea typeface="+mj-ea"/>
              </a:rPr>
              <a:t>또한 </a:t>
            </a:r>
            <a:r>
              <a:rPr lang="ko-KR" altLang="en-US" sz="7200" dirty="0">
                <a:latin typeface="+mj-ea"/>
                <a:ea typeface="+mj-ea"/>
              </a:rPr>
              <a:t>교재에서 지시한대로 실습을 했는데 이게 정말로 제대로 된 방법인지에 대한 의구심이 </a:t>
            </a:r>
            <a:r>
              <a:rPr lang="ko-KR" altLang="en-US" sz="7200" dirty="0" smtClean="0">
                <a:latin typeface="+mj-ea"/>
                <a:ea typeface="+mj-ea"/>
              </a:rPr>
              <a:t>들 수 </a:t>
            </a:r>
            <a:r>
              <a:rPr lang="ko-KR" altLang="en-US" sz="7200" dirty="0">
                <a:latin typeface="+mj-ea"/>
                <a:ea typeface="+mj-ea"/>
              </a:rPr>
              <a:t>있다</a:t>
            </a:r>
            <a:r>
              <a:rPr lang="en-US" altLang="ko-KR" sz="7200" dirty="0">
                <a:latin typeface="+mj-ea"/>
                <a:ea typeface="+mj-ea"/>
              </a:rPr>
              <a:t>.  </a:t>
            </a:r>
            <a:r>
              <a:rPr lang="ko-KR" altLang="en-US" sz="7200" dirty="0">
                <a:latin typeface="+mj-ea"/>
                <a:ea typeface="+mj-ea"/>
              </a:rPr>
              <a:t>이러한 의구심을 해소하기 위해서 </a:t>
            </a:r>
            <a:r>
              <a:rPr lang="en-US" altLang="ko-KR" sz="7200" dirty="0">
                <a:latin typeface="+mj-ea"/>
                <a:ea typeface="+mj-ea"/>
              </a:rPr>
              <a:t>30</a:t>
            </a:r>
            <a:r>
              <a:rPr lang="ko-KR" altLang="en-US" sz="7200" dirty="0">
                <a:latin typeface="+mj-ea"/>
                <a:ea typeface="+mj-ea"/>
              </a:rPr>
              <a:t>년 동안 전문적으로 교육을 받고 실무적인 경험을 바탕으로 다양한 기능을 설명하기 때문에 여기서 제시된 방법이 정석적인 방법임을 믿고 따르면 될 것이다</a:t>
            </a:r>
            <a:r>
              <a:rPr lang="en-US" altLang="ko-KR" sz="7200" dirty="0" smtClean="0"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7200" dirty="0" smtClean="0">
                <a:latin typeface="+mj-ea"/>
                <a:ea typeface="+mj-ea"/>
              </a:rPr>
              <a:t>GIS</a:t>
            </a:r>
            <a:r>
              <a:rPr lang="ko-KR" altLang="en-US" sz="7200" dirty="0">
                <a:latin typeface="+mj-ea"/>
                <a:ea typeface="+mj-ea"/>
              </a:rPr>
              <a:t>자료를 만들고 저장하고 </a:t>
            </a:r>
            <a:r>
              <a:rPr lang="ko-KR" altLang="en-US" sz="7200" dirty="0" smtClean="0">
                <a:latin typeface="+mj-ea"/>
                <a:ea typeface="+mj-ea"/>
              </a:rPr>
              <a:t>수정 편집하는 </a:t>
            </a:r>
            <a:r>
              <a:rPr lang="ko-KR" altLang="en-US" sz="7200" dirty="0">
                <a:latin typeface="+mj-ea"/>
                <a:ea typeface="+mj-ea"/>
              </a:rPr>
              <a:t>방법을 배워서 자신이 </a:t>
            </a:r>
            <a:r>
              <a:rPr lang="ko-KR" altLang="en-US" sz="7200" dirty="0" smtClean="0">
                <a:latin typeface="+mj-ea"/>
                <a:ea typeface="+mj-ea"/>
              </a:rPr>
              <a:t>스스로 원하는 </a:t>
            </a:r>
            <a:r>
              <a:rPr lang="ko-KR" altLang="en-US" sz="7200" dirty="0">
                <a:latin typeface="+mj-ea"/>
                <a:ea typeface="+mj-ea"/>
              </a:rPr>
              <a:t>연구나 목적에 도달할 수 있도록 </a:t>
            </a:r>
            <a:r>
              <a:rPr lang="en-US" altLang="ko-KR" sz="7200" dirty="0">
                <a:latin typeface="+mj-ea"/>
                <a:ea typeface="+mj-ea"/>
              </a:rPr>
              <a:t>GIS</a:t>
            </a:r>
            <a:r>
              <a:rPr lang="ko-KR" altLang="en-US" sz="7200" dirty="0">
                <a:latin typeface="+mj-ea"/>
                <a:ea typeface="+mj-ea"/>
              </a:rPr>
              <a:t>기능을 잘 활용하기를 바란다</a:t>
            </a:r>
            <a:r>
              <a:rPr lang="en-US" altLang="ko-KR" sz="7200" dirty="0" smtClean="0">
                <a:latin typeface="+mj-ea"/>
                <a:ea typeface="+mj-ea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7200" dirty="0" smtClean="0">
                <a:latin typeface="+mj-ea"/>
                <a:ea typeface="+mj-ea"/>
              </a:rPr>
              <a:t>여기서는 </a:t>
            </a:r>
            <a:r>
              <a:rPr lang="ko-KR" altLang="en-US" sz="7200" dirty="0">
                <a:latin typeface="+mj-ea"/>
                <a:ea typeface="+mj-ea"/>
              </a:rPr>
              <a:t>크게 </a:t>
            </a:r>
            <a:r>
              <a:rPr lang="ko-KR" altLang="en-US" sz="7200" dirty="0" smtClean="0">
                <a:latin typeface="+mj-ea"/>
                <a:ea typeface="+mj-ea"/>
              </a:rPr>
              <a:t>기본편과 활용편을 나누어 </a:t>
            </a:r>
            <a:r>
              <a:rPr lang="en-US" altLang="ko-KR" sz="7200" dirty="0" smtClean="0">
                <a:latin typeface="+mj-ea"/>
                <a:ea typeface="+mj-ea"/>
              </a:rPr>
              <a:t>GIS</a:t>
            </a:r>
            <a:r>
              <a:rPr lang="ko-KR" altLang="en-US" sz="7200" dirty="0" smtClean="0">
                <a:latin typeface="+mj-ea"/>
                <a:ea typeface="+mj-ea"/>
              </a:rPr>
              <a:t>기능에 대한 강의를 하고자 한다</a:t>
            </a:r>
            <a:r>
              <a:rPr lang="en-US" altLang="ko-KR" sz="7200" dirty="0" smtClean="0">
                <a:latin typeface="+mj-ea"/>
                <a:ea typeface="+mj-ea"/>
              </a:rPr>
              <a:t>.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7200" dirty="0" smtClean="0">
                <a:latin typeface="+mj-ea"/>
                <a:ea typeface="+mj-ea"/>
              </a:rPr>
              <a:t>기본편은 목적에 맞게 활용하기 위해서 반드시 필요한 기능들로 구성한다</a:t>
            </a:r>
            <a:r>
              <a:rPr lang="en-US" altLang="ko-KR" sz="7200" dirty="0" smtClean="0">
                <a:latin typeface="+mj-ea"/>
                <a:ea typeface="+mj-ea"/>
              </a:rPr>
              <a:t>. </a:t>
            </a:r>
            <a:r>
              <a:rPr lang="ko-KR" altLang="en-US" sz="7200" dirty="0" smtClean="0">
                <a:latin typeface="+mj-ea"/>
                <a:ea typeface="+mj-ea"/>
              </a:rPr>
              <a:t>활용편은 </a:t>
            </a:r>
            <a:r>
              <a:rPr lang="en-US" altLang="ko-KR" sz="7200" dirty="0" smtClean="0">
                <a:latin typeface="+mj-ea"/>
                <a:ea typeface="+mj-ea"/>
              </a:rPr>
              <a:t>GIS</a:t>
            </a:r>
            <a:r>
              <a:rPr lang="ko-KR" altLang="en-US" sz="7200" dirty="0" smtClean="0">
                <a:latin typeface="+mj-ea"/>
                <a:ea typeface="+mj-ea"/>
              </a:rPr>
              <a:t>기능을 이용해서 특정 목적에 맞게 전반적인 작업과정을 설명한다</a:t>
            </a:r>
            <a:r>
              <a:rPr lang="en-US" altLang="ko-KR" sz="7200" dirty="0" smtClean="0">
                <a:latin typeface="+mj-ea"/>
                <a:ea typeface="+mj-ea"/>
              </a:rPr>
              <a:t>.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3197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84" y="303449"/>
            <a:ext cx="8754093" cy="60428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84534" y="1879439"/>
            <a:ext cx="12401927" cy="2502249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실무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바로 쓸 수 있는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QGIS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강좌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262853"/>
            <a:ext cx="10058400" cy="841553"/>
          </a:xfrm>
        </p:spPr>
        <p:txBody>
          <a:bodyPr/>
          <a:lstStyle/>
          <a:p>
            <a:r>
              <a:rPr lang="ko-KR" altLang="en-US" dirty="0" smtClean="0"/>
              <a:t>강의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6577" y="1858488"/>
            <a:ext cx="10741231" cy="4010606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1. </a:t>
            </a:r>
            <a:r>
              <a:rPr lang="ko-KR" altLang="en-US" sz="2800" b="1" dirty="0" smtClean="0"/>
              <a:t>실무에 바로 적용할 수 있는 </a:t>
            </a:r>
            <a:r>
              <a:rPr lang="en-US" altLang="ko-KR" sz="2800" b="1" dirty="0" smtClean="0"/>
              <a:t>QGIS </a:t>
            </a:r>
            <a:r>
              <a:rPr lang="ko-KR" altLang="en-US" sz="2800" b="1" dirty="0" smtClean="0"/>
              <a:t>프로그램 기능 습득</a:t>
            </a:r>
            <a:endParaRPr lang="en-US" altLang="ko-KR" sz="2800" b="1" dirty="0" smtClean="0"/>
          </a:p>
          <a:p>
            <a:endParaRPr lang="en-US" altLang="ko-KR" sz="2400" dirty="0" smtClean="0"/>
          </a:p>
          <a:p>
            <a:r>
              <a:rPr lang="en-US" altLang="ko-KR" sz="2800" b="1" dirty="0" smtClean="0"/>
              <a:t>2. </a:t>
            </a:r>
            <a:r>
              <a:rPr lang="ko-KR" altLang="en-US" sz="2800" b="1" dirty="0" smtClean="0"/>
              <a:t>목차 </a:t>
            </a:r>
            <a:endParaRPr lang="en-US" altLang="ko-KR" sz="2800" b="1" dirty="0" smtClean="0"/>
          </a:p>
          <a:p>
            <a:r>
              <a:rPr lang="en-US" altLang="ko-KR" sz="2400" dirty="0" smtClean="0"/>
              <a:t> 1) </a:t>
            </a:r>
            <a:r>
              <a:rPr lang="ko-KR" altLang="en-US" sz="2400" dirty="0" smtClean="0"/>
              <a:t>기본편 </a:t>
            </a:r>
            <a:endParaRPr lang="en-US" altLang="ko-KR" sz="2400" dirty="0" smtClean="0"/>
          </a:p>
          <a:p>
            <a:r>
              <a:rPr lang="en-US" altLang="ko-KR" sz="2400" dirty="0" smtClean="0"/>
              <a:t>    - QGIS </a:t>
            </a:r>
            <a:r>
              <a:rPr lang="ko-KR" altLang="en-US" sz="2400" dirty="0" smtClean="0"/>
              <a:t>프로그램을 실무적으로 적용하기 위해서 반드시 알아야 할 내용 수행</a:t>
            </a:r>
            <a:endParaRPr lang="en-US" altLang="ko-KR" sz="2400" dirty="0" smtClean="0"/>
          </a:p>
          <a:p>
            <a:r>
              <a:rPr lang="en-US" altLang="ko-KR" sz="2400" dirty="0" smtClean="0"/>
              <a:t> 2) QGIS </a:t>
            </a:r>
            <a:r>
              <a:rPr lang="ko-KR" altLang="en-US" sz="2400" dirty="0" smtClean="0"/>
              <a:t>활용편 </a:t>
            </a:r>
            <a:endParaRPr lang="en-US" altLang="ko-KR" sz="2400" dirty="0" smtClean="0"/>
          </a:p>
          <a:p>
            <a:r>
              <a:rPr lang="en-US" altLang="ko-KR" sz="2400" dirty="0" smtClean="0"/>
              <a:t>     - </a:t>
            </a:r>
            <a:r>
              <a:rPr lang="ko-KR" altLang="en-US" sz="2400" dirty="0" smtClean="0"/>
              <a:t>특정 목적을 달성하기 위한 </a:t>
            </a:r>
            <a:r>
              <a:rPr lang="en-US" altLang="ko-KR" sz="2400" dirty="0" smtClean="0"/>
              <a:t>QGIS </a:t>
            </a:r>
            <a:r>
              <a:rPr lang="ko-KR" altLang="en-US" sz="2400" dirty="0" smtClean="0"/>
              <a:t>기술의 전반적인 작업과정 수행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6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매력적인 </a:t>
            </a:r>
            <a:r>
              <a:rPr lang="ko-KR" altLang="en-US" b="1" dirty="0" err="1"/>
              <a:t>소개글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강의 </a:t>
            </a:r>
            <a:r>
              <a:rPr lang="ko-KR" altLang="en-US" dirty="0" err="1"/>
              <a:t>소개글은</a:t>
            </a:r>
            <a:r>
              <a:rPr lang="ko-KR" altLang="en-US" dirty="0"/>
              <a:t> 수강신청 및 강의 판매에 결정적인 영향을 미칩니다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강의를 어떻게 소개해야 할지 막막한 분들을 위한 </a:t>
            </a:r>
            <a:r>
              <a:rPr lang="ko-KR" altLang="en-US" b="1" u="sng" dirty="0"/>
              <a:t>가이드</a:t>
            </a:r>
            <a:r>
              <a:rPr lang="ko-KR" altLang="en-US" dirty="0"/>
              <a:t>를 준비했어요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꼭 들어가야 하는 내용은 물론</a:t>
            </a:r>
            <a:r>
              <a:rPr lang="en-US" altLang="ko-KR" dirty="0"/>
              <a:t>, </a:t>
            </a:r>
            <a:r>
              <a:rPr lang="ko-KR" altLang="en-US" dirty="0"/>
              <a:t>어떻게 쓰면 효과적인지도 함께 알려드립니다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소개글</a:t>
            </a:r>
            <a:r>
              <a:rPr lang="ko-KR" altLang="en-US" dirty="0"/>
              <a:t> 작성 전 꼭 읽어주세요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b="1" dirty="0" err="1"/>
              <a:t>소개글을</a:t>
            </a:r>
            <a:r>
              <a:rPr lang="ko-KR" altLang="en-US" b="1" dirty="0"/>
              <a:t> 꼼꼼히 작성해 주세요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수강생을 설득할 수 있도록 내 강의의 매력을 마음껏 </a:t>
            </a:r>
            <a:r>
              <a:rPr lang="ko-KR" altLang="en-US" dirty="0" err="1"/>
              <a:t>드러내보세요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글이 모자라거나 꼭 들어가야 할 내용을 빠뜨리면</a:t>
            </a:r>
            <a:br>
              <a:rPr lang="ko-KR" altLang="en-US" dirty="0"/>
            </a:br>
            <a:r>
              <a:rPr lang="ko-KR" altLang="en-US" dirty="0"/>
              <a:t>강의 오픈이 지연되거나 반려될 수 있어요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i="1" dirty="0"/>
              <a:t>(Enter: </a:t>
            </a:r>
            <a:r>
              <a:rPr lang="ko-KR" altLang="en-US" i="1" dirty="0"/>
              <a:t>문단 나눔</a:t>
            </a:r>
            <a:r>
              <a:rPr lang="en-US" altLang="ko-KR" i="1" dirty="0"/>
              <a:t>, </a:t>
            </a:r>
            <a:r>
              <a:rPr lang="en-US" altLang="ko-KR" i="1" dirty="0" err="1"/>
              <a:t>Shift+Enter</a:t>
            </a:r>
            <a:r>
              <a:rPr lang="en-US" altLang="ko-KR" i="1" dirty="0"/>
              <a:t>: </a:t>
            </a:r>
            <a:r>
              <a:rPr lang="ko-KR" altLang="en-US" i="1" dirty="0" err="1"/>
              <a:t>줄바꿈</a:t>
            </a:r>
            <a:r>
              <a:rPr lang="en-US" altLang="ko-KR" i="1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454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s://cdn.inflearn.com/public/files/courses/326911/6e2812ef-bc5f-42e8-a4d0-f9671f2f2115/pilsu_seontaek%20(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858963"/>
            <a:ext cx="5346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338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이력서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2800" dirty="0">
                <a:solidFill>
                  <a:srgbClr val="212529"/>
                </a:solidFill>
                <a:latin typeface="+mj-ea"/>
                <a:ea typeface="+mj-ea"/>
              </a:rPr>
              <a:t>안녕하세요</a:t>
            </a:r>
            <a:br>
              <a:rPr lang="ko-KR" altLang="ko-KR" sz="2800" dirty="0">
                <a:solidFill>
                  <a:srgbClr val="212529"/>
                </a:solidFill>
                <a:latin typeface="+mj-ea"/>
                <a:ea typeface="+mj-ea"/>
              </a:rPr>
            </a:br>
            <a:r>
              <a:rPr lang="ko-KR" altLang="en-US" sz="2800" dirty="0" err="1" smtClean="0">
                <a:solidFill>
                  <a:srgbClr val="212529"/>
                </a:solidFill>
                <a:latin typeface="+mj-ea"/>
                <a:ea typeface="+mj-ea"/>
              </a:rPr>
              <a:t>김태근</a:t>
            </a:r>
            <a:r>
              <a:rPr lang="ko-KR" altLang="ko-KR" sz="2800" dirty="0" err="1" smtClean="0">
                <a:solidFill>
                  <a:srgbClr val="212529"/>
                </a:solidFill>
                <a:latin typeface="+mj-ea"/>
                <a:ea typeface="+mj-ea"/>
              </a:rPr>
              <a:t>입니다</a:t>
            </a:r>
            <a:r>
              <a:rPr lang="ko-KR" altLang="ko-KR" sz="2800" dirty="0">
                <a:solidFill>
                  <a:srgbClr val="212529"/>
                </a:solidFill>
                <a:latin typeface="+mj-ea"/>
                <a:ea typeface="+mj-ea"/>
              </a:rPr>
              <a:t>.</a:t>
            </a:r>
            <a:endParaRPr lang="ko-KR" altLang="ko-KR" dirty="0">
              <a:solidFill>
                <a:srgbClr val="000A12"/>
              </a:solidFill>
              <a:latin typeface="+mj-ea"/>
              <a:ea typeface="+mj-ea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dirty="0">
                <a:solidFill>
                  <a:srgbClr val="000A12"/>
                </a:solidFill>
                <a:latin typeface="+mj-ea"/>
                <a:ea typeface="+mj-ea"/>
              </a:rPr>
              <a:t>  </a:t>
            </a:r>
            <a:endParaRPr lang="ko-KR" altLang="ko-KR" sz="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dirty="0">
                <a:solidFill>
                  <a:srgbClr val="495057"/>
                </a:solidFill>
                <a:latin typeface="+mj-ea"/>
              </a:rPr>
              <a:t>* 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GIS tutorial </a:t>
            </a:r>
            <a:r>
              <a:rPr lang="ko-KR" altLang="en-US" dirty="0" err="1" smtClean="0">
                <a:solidFill>
                  <a:schemeClr val="tx1"/>
                </a:solidFill>
                <a:latin typeface="+mj-ea"/>
                <a:ea typeface="+mj-ea"/>
              </a:rPr>
              <a:t>유투브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: https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://www.youtube.com/@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QGISTutorial</a:t>
            </a:r>
            <a:endParaRPr lang="ko-KR" altLang="ko-KR" dirty="0">
              <a:solidFill>
                <a:srgbClr val="000A12"/>
              </a:solidFill>
              <a:latin typeface="+mj-ea"/>
              <a:ea typeface="+mj-ea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dirty="0">
                <a:solidFill>
                  <a:srgbClr val="495057"/>
                </a:solidFill>
                <a:latin typeface="+mj-ea"/>
                <a:ea typeface="+mj-ea"/>
              </a:rPr>
              <a:t>* 다수의 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국립대학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, 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사립대학</a:t>
            </a:r>
            <a:r>
              <a:rPr lang="en-US" altLang="ko-KR" dirty="0">
                <a:solidFill>
                  <a:srgbClr val="495057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등 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교육기관 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GIS 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강의</a:t>
            </a:r>
            <a:endParaRPr lang="ko-KR" altLang="ko-KR" dirty="0">
              <a:solidFill>
                <a:srgbClr val="000A12"/>
              </a:solidFill>
              <a:latin typeface="+mj-ea"/>
              <a:ea typeface="+mj-ea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dirty="0">
                <a:solidFill>
                  <a:srgbClr val="495057"/>
                </a:solidFill>
                <a:latin typeface="+mj-ea"/>
                <a:ea typeface="+mj-ea"/>
              </a:rPr>
              <a:t>* 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1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5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년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 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이상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국립공원</a:t>
            </a:r>
            <a:r>
              <a:rPr lang="ko-KR" altLang="ko-KR" dirty="0" smtClean="0">
                <a:solidFill>
                  <a:srgbClr val="495057"/>
                </a:solidFill>
                <a:latin typeface="+mj-ea"/>
                <a:ea typeface="+mj-ea"/>
              </a:rPr>
              <a:t>분야에서 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GIS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와 원격탐사 기획</a:t>
            </a:r>
            <a:r>
              <a:rPr lang="en-US" altLang="ko-KR" dirty="0" smtClean="0">
                <a:solidFill>
                  <a:srgbClr val="495057"/>
                </a:solidFill>
                <a:latin typeface="+mj-ea"/>
                <a:ea typeface="+mj-ea"/>
              </a:rPr>
              <a:t>/</a:t>
            </a:r>
            <a:r>
              <a:rPr lang="ko-KR" altLang="en-US" dirty="0" smtClean="0">
                <a:solidFill>
                  <a:srgbClr val="495057"/>
                </a:solidFill>
                <a:latin typeface="+mj-ea"/>
                <a:ea typeface="+mj-ea"/>
              </a:rPr>
              <a:t>분석 책임자로 근무</a:t>
            </a:r>
            <a:endParaRPr lang="ko-KR" altLang="ko-KR" sz="46000" dirty="0">
              <a:solidFill>
                <a:srgbClr val="000A12"/>
              </a:solidFill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2501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85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0091" y="541922"/>
            <a:ext cx="10058400" cy="841553"/>
          </a:xfrm>
        </p:spPr>
        <p:txBody>
          <a:bodyPr/>
          <a:lstStyle/>
          <a:p>
            <a:r>
              <a:rPr lang="ko-KR" altLang="en-US" dirty="0" smtClean="0"/>
              <a:t>기본편 주요내용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1</a:t>
            </a:r>
            <a:r>
              <a:rPr lang="ko-KR" altLang="en-US" dirty="0"/>
              <a:t>장 </a:t>
            </a:r>
            <a:r>
              <a:rPr lang="en-US" altLang="ko-KR" dirty="0"/>
              <a:t>QGIS </a:t>
            </a:r>
            <a:r>
              <a:rPr lang="ko-KR" altLang="en-US" dirty="0"/>
              <a:t>프로그램 설치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2</a:t>
            </a:r>
            <a:r>
              <a:rPr lang="ko-KR" altLang="en-US" dirty="0"/>
              <a:t>장 </a:t>
            </a:r>
            <a:r>
              <a:rPr lang="en-US" altLang="ko-KR" dirty="0"/>
              <a:t>QGIS </a:t>
            </a:r>
            <a:r>
              <a:rPr lang="ko-KR" altLang="en-US" dirty="0"/>
              <a:t>프로그램 작업환경 설정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3</a:t>
            </a:r>
            <a:r>
              <a:rPr lang="ko-KR" altLang="en-US" dirty="0"/>
              <a:t>장 실습파일 다운로드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4</a:t>
            </a:r>
            <a:r>
              <a:rPr lang="ko-KR" altLang="en-US" dirty="0"/>
              <a:t>장 엑셀파일을 </a:t>
            </a:r>
            <a:r>
              <a:rPr lang="en-US" altLang="ko-KR" dirty="0"/>
              <a:t>GIS</a:t>
            </a:r>
            <a:r>
              <a:rPr lang="ko-KR" altLang="en-US" dirty="0"/>
              <a:t>파일로 만들기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5</a:t>
            </a:r>
            <a:r>
              <a:rPr lang="ko-KR" altLang="en-US" dirty="0"/>
              <a:t>장 기존 </a:t>
            </a:r>
            <a:r>
              <a:rPr lang="en-US" altLang="ko-KR" dirty="0"/>
              <a:t>GIS</a:t>
            </a:r>
            <a:r>
              <a:rPr lang="ko-KR" altLang="en-US" dirty="0"/>
              <a:t>파일 불러오기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GIS </a:t>
            </a:r>
            <a:r>
              <a:rPr lang="ko-KR" altLang="en-US" dirty="0"/>
              <a:t>좌표계 변환하기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7</a:t>
            </a:r>
            <a:r>
              <a:rPr lang="ko-KR" altLang="en-US" dirty="0"/>
              <a:t>장 구글지도와 </a:t>
            </a:r>
            <a:r>
              <a:rPr lang="en-US" altLang="ko-KR" dirty="0"/>
              <a:t>GIS</a:t>
            </a:r>
            <a:r>
              <a:rPr lang="ko-KR" altLang="en-US" dirty="0"/>
              <a:t>파일 중첩하기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8</a:t>
            </a:r>
            <a:r>
              <a:rPr lang="ko-KR" altLang="en-US" dirty="0"/>
              <a:t>장 </a:t>
            </a:r>
            <a:r>
              <a:rPr lang="en-US" altLang="ko-KR" dirty="0"/>
              <a:t>GIS </a:t>
            </a:r>
            <a:r>
              <a:rPr lang="ko-KR" altLang="en-US" dirty="0"/>
              <a:t>데이터 검색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9</a:t>
            </a:r>
            <a:r>
              <a:rPr lang="ko-KR" altLang="en-US" dirty="0"/>
              <a:t>장 </a:t>
            </a:r>
            <a:r>
              <a:rPr lang="en-US" altLang="ko-KR" dirty="0"/>
              <a:t>GIS </a:t>
            </a:r>
            <a:r>
              <a:rPr lang="ko-KR" altLang="en-US" dirty="0"/>
              <a:t>속성데이터 다루기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10</a:t>
            </a:r>
            <a:r>
              <a:rPr lang="ko-KR" altLang="en-US" dirty="0"/>
              <a:t>장 </a:t>
            </a:r>
            <a:r>
              <a:rPr lang="en-US" altLang="ko-KR" dirty="0"/>
              <a:t>GIS </a:t>
            </a:r>
            <a:r>
              <a:rPr lang="ko-KR" altLang="en-US" dirty="0"/>
              <a:t>데이터 가공하기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0091" y="541922"/>
            <a:ext cx="10058400" cy="841553"/>
          </a:xfrm>
        </p:spPr>
        <p:txBody>
          <a:bodyPr/>
          <a:lstStyle/>
          <a:p>
            <a:r>
              <a:rPr lang="ko-KR" altLang="en-US" dirty="0" smtClean="0"/>
              <a:t>활용편 주요내용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1858488"/>
            <a:ext cx="10058400" cy="2919403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11</a:t>
            </a:r>
            <a:r>
              <a:rPr lang="ko-KR" altLang="en-US" dirty="0"/>
              <a:t>장 지형 분석하기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12</a:t>
            </a:r>
            <a:r>
              <a:rPr lang="ko-KR" altLang="en-US" dirty="0"/>
              <a:t>장 토지피복지도 만들기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13</a:t>
            </a:r>
            <a:r>
              <a:rPr lang="ko-KR" altLang="en-US" dirty="0"/>
              <a:t>장 지방 소멸위험지수 지도 제작하기</a:t>
            </a:r>
          </a:p>
          <a:p>
            <a:pPr fontAlgn="base"/>
            <a:r>
              <a:rPr lang="ko-KR" altLang="en-US" dirty="0"/>
              <a:t>제</a:t>
            </a:r>
            <a:r>
              <a:rPr lang="en-US" altLang="ko-KR" b="1" dirty="0"/>
              <a:t>14</a:t>
            </a:r>
            <a:r>
              <a:rPr lang="ko-KR" altLang="en-US" dirty="0"/>
              <a:t>장 생물종 분포지도 제작하기</a:t>
            </a:r>
          </a:p>
          <a:p>
            <a:pPr marL="0" indent="0">
              <a:lnSpc>
                <a:spcPct val="110000"/>
              </a:lnSpc>
              <a:buNone/>
            </a:pP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695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7" y="161231"/>
            <a:ext cx="8114479" cy="58648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자유형 14"/>
          <p:cNvSpPr/>
          <p:nvPr/>
        </p:nvSpPr>
        <p:spPr>
          <a:xfrm rot="9473572">
            <a:off x="253493" y="15157"/>
            <a:ext cx="8499852" cy="6157009"/>
          </a:xfrm>
          <a:custGeom>
            <a:avLst/>
            <a:gdLst>
              <a:gd name="connsiteX0" fmla="*/ 5537895 w 10113813"/>
              <a:gd name="connsiteY0" fmla="*/ 7154778 h 7154778"/>
              <a:gd name="connsiteX1" fmla="*/ 5446070 w 10113813"/>
              <a:gd name="connsiteY1" fmla="*/ 7143980 h 7154778"/>
              <a:gd name="connsiteX2" fmla="*/ 5404386 w 10113813"/>
              <a:gd name="connsiteY2" fmla="*/ 7125027 h 7154778"/>
              <a:gd name="connsiteX3" fmla="*/ 5364741 w 10113813"/>
              <a:gd name="connsiteY3" fmla="*/ 7118609 h 7154778"/>
              <a:gd name="connsiteX4" fmla="*/ 5333554 w 10113813"/>
              <a:gd name="connsiteY4" fmla="*/ 7085081 h 7154778"/>
              <a:gd name="connsiteX5" fmla="*/ 5250186 w 10113813"/>
              <a:gd name="connsiteY5" fmla="*/ 7047174 h 7154778"/>
              <a:gd name="connsiteX6" fmla="*/ 5200347 w 10113813"/>
              <a:gd name="connsiteY6" fmla="*/ 6978080 h 7154778"/>
              <a:gd name="connsiteX7" fmla="*/ 5200648 w 10113813"/>
              <a:gd name="connsiteY7" fmla="*/ 6900829 h 7154778"/>
              <a:gd name="connsiteX8" fmla="*/ 5307950 w 10113813"/>
              <a:gd name="connsiteY8" fmla="*/ 6690371 h 7154778"/>
              <a:gd name="connsiteX9" fmla="*/ 5391920 w 10113813"/>
              <a:gd name="connsiteY9" fmla="*/ 6573777 h 7154778"/>
              <a:gd name="connsiteX10" fmla="*/ 5392221 w 10113813"/>
              <a:gd name="connsiteY10" fmla="*/ 6496527 h 7154778"/>
              <a:gd name="connsiteX11" fmla="*/ 5398639 w 10113813"/>
              <a:gd name="connsiteY11" fmla="*/ 6456882 h 7154778"/>
              <a:gd name="connsiteX12" fmla="*/ 5365413 w 10113813"/>
              <a:gd name="connsiteY12" fmla="*/ 6410819 h 7154778"/>
              <a:gd name="connsiteX13" fmla="*/ 5219068 w 10113813"/>
              <a:gd name="connsiteY13" fmla="*/ 6460358 h 7154778"/>
              <a:gd name="connsiteX14" fmla="*/ 5112368 w 10113813"/>
              <a:gd name="connsiteY14" fmla="*/ 6516315 h 7154778"/>
              <a:gd name="connsiteX15" fmla="*/ 5070383 w 10113813"/>
              <a:gd name="connsiteY15" fmla="*/ 6574611 h 7154778"/>
              <a:gd name="connsiteX16" fmla="*/ 4478284 w 10113813"/>
              <a:gd name="connsiteY16" fmla="*/ 6889661 h 7154778"/>
              <a:gd name="connsiteX17" fmla="*/ 4414171 w 10113813"/>
              <a:gd name="connsiteY17" fmla="*/ 6732820 h 7154778"/>
              <a:gd name="connsiteX18" fmla="*/ 4432229 w 10113813"/>
              <a:gd name="connsiteY18" fmla="*/ 6693454 h 7154778"/>
              <a:gd name="connsiteX19" fmla="*/ 4435871 w 10113813"/>
              <a:gd name="connsiteY19" fmla="*/ 6685755 h 7154778"/>
              <a:gd name="connsiteX20" fmla="*/ 4439165 w 10113813"/>
              <a:gd name="connsiteY20" fmla="*/ 6679063 h 7154778"/>
              <a:gd name="connsiteX21" fmla="*/ 4439465 w 10113813"/>
              <a:gd name="connsiteY21" fmla="*/ 6678156 h 7154778"/>
              <a:gd name="connsiteX22" fmla="*/ 4435871 w 10113813"/>
              <a:gd name="connsiteY22" fmla="*/ 6685755 h 7154778"/>
              <a:gd name="connsiteX23" fmla="*/ 4434611 w 10113813"/>
              <a:gd name="connsiteY23" fmla="*/ 6688314 h 7154778"/>
              <a:gd name="connsiteX24" fmla="*/ 4439542 w 10113813"/>
              <a:gd name="connsiteY24" fmla="*/ 6651492 h 7154778"/>
              <a:gd name="connsiteX25" fmla="*/ 4519735 w 10113813"/>
              <a:gd name="connsiteY25" fmla="*/ 6432577 h 7154778"/>
              <a:gd name="connsiteX26" fmla="*/ 4468158 w 10113813"/>
              <a:gd name="connsiteY26" fmla="*/ 6273696 h 7154778"/>
              <a:gd name="connsiteX27" fmla="*/ 4350961 w 10113813"/>
              <a:gd name="connsiteY27" fmla="*/ 6344228 h 7154778"/>
              <a:gd name="connsiteX28" fmla="*/ 4217152 w 10113813"/>
              <a:gd name="connsiteY28" fmla="*/ 6391727 h 7154778"/>
              <a:gd name="connsiteX29" fmla="*/ 4006091 w 10113813"/>
              <a:gd name="connsiteY29" fmla="*/ 6438926 h 7154778"/>
              <a:gd name="connsiteX30" fmla="*/ 4039920 w 10113813"/>
              <a:gd name="connsiteY30" fmla="*/ 6330488 h 7154778"/>
              <a:gd name="connsiteX31" fmla="*/ 4111355 w 10113813"/>
              <a:gd name="connsiteY31" fmla="*/ 6215933 h 7154778"/>
              <a:gd name="connsiteX32" fmla="*/ 4060078 w 10113813"/>
              <a:gd name="connsiteY32" fmla="*/ 5979802 h 7154778"/>
              <a:gd name="connsiteX33" fmla="*/ 3917812 w 10113813"/>
              <a:gd name="connsiteY33" fmla="*/ 6054411 h 7154778"/>
              <a:gd name="connsiteX34" fmla="*/ 3721024 w 10113813"/>
              <a:gd name="connsiteY34" fmla="*/ 6189356 h 7154778"/>
              <a:gd name="connsiteX35" fmla="*/ 3677001 w 10113813"/>
              <a:gd name="connsiteY35" fmla="*/ 6235118 h 7154778"/>
              <a:gd name="connsiteX36" fmla="*/ 3583137 w 10113813"/>
              <a:gd name="connsiteY36" fmla="*/ 6211785 h 7154778"/>
              <a:gd name="connsiteX37" fmla="*/ 3564484 w 10113813"/>
              <a:gd name="connsiteY37" fmla="*/ 6176219 h 7154778"/>
              <a:gd name="connsiteX38" fmla="*/ 3575282 w 10113813"/>
              <a:gd name="connsiteY38" fmla="*/ 6084394 h 7154778"/>
              <a:gd name="connsiteX39" fmla="*/ 3590157 w 10113813"/>
              <a:gd name="connsiteY39" fmla="*/ 6017640 h 7154778"/>
              <a:gd name="connsiteX40" fmla="*/ 3649057 w 10113813"/>
              <a:gd name="connsiteY40" fmla="*/ 5905124 h 7154778"/>
              <a:gd name="connsiteX41" fmla="*/ 3641503 w 10113813"/>
              <a:gd name="connsiteY41" fmla="*/ 5700482 h 7154778"/>
              <a:gd name="connsiteX42" fmla="*/ 3618773 w 10113813"/>
              <a:gd name="connsiteY42" fmla="*/ 5639844 h 7154778"/>
              <a:gd name="connsiteX43" fmla="*/ 3583808 w 10113813"/>
              <a:gd name="connsiteY43" fmla="*/ 5503996 h 7154778"/>
              <a:gd name="connsiteX44" fmla="*/ 3550582 w 10113813"/>
              <a:gd name="connsiteY44" fmla="*/ 5457933 h 7154778"/>
              <a:gd name="connsiteX45" fmla="*/ 3498101 w 10113813"/>
              <a:gd name="connsiteY45" fmla="*/ 5530804 h 7154778"/>
              <a:gd name="connsiteX46" fmla="*/ 2973057 w 10113813"/>
              <a:gd name="connsiteY46" fmla="*/ 5783479 h 7154778"/>
              <a:gd name="connsiteX47" fmla="*/ 2925256 w 10113813"/>
              <a:gd name="connsiteY47" fmla="*/ 5726920 h 7154778"/>
              <a:gd name="connsiteX48" fmla="*/ 2840452 w 10113813"/>
              <a:gd name="connsiteY48" fmla="*/ 5521976 h 7154778"/>
              <a:gd name="connsiteX49" fmla="*/ 2800807 w 10113813"/>
              <a:gd name="connsiteY49" fmla="*/ 5515558 h 7154778"/>
              <a:gd name="connsiteX50" fmla="*/ 2767657 w 10113813"/>
              <a:gd name="connsiteY50" fmla="*/ 5511833 h 7154778"/>
              <a:gd name="connsiteX51" fmla="*/ 2760817 w 10113813"/>
              <a:gd name="connsiteY51" fmla="*/ 5511203 h 7154778"/>
              <a:gd name="connsiteX52" fmla="*/ 2645928 w 10113813"/>
              <a:gd name="connsiteY52" fmla="*/ 5521193 h 7154778"/>
              <a:gd name="connsiteX53" fmla="*/ 2610739 w 10113813"/>
              <a:gd name="connsiteY53" fmla="*/ 5533608 h 7154778"/>
              <a:gd name="connsiteX54" fmla="*/ 2508117 w 10113813"/>
              <a:gd name="connsiteY54" fmla="*/ 5614636 h 7154778"/>
              <a:gd name="connsiteX55" fmla="*/ 2394999 w 10113813"/>
              <a:gd name="connsiteY55" fmla="*/ 5710237 h 7154778"/>
              <a:gd name="connsiteX56" fmla="*/ 2320275 w 10113813"/>
              <a:gd name="connsiteY56" fmla="*/ 5711989 h 7154778"/>
              <a:gd name="connsiteX57" fmla="*/ 2319068 w 10113813"/>
              <a:gd name="connsiteY57" fmla="*/ 5709175 h 7154778"/>
              <a:gd name="connsiteX58" fmla="*/ 2312368 w 10113813"/>
              <a:gd name="connsiteY58" fmla="*/ 5712228 h 7154778"/>
              <a:gd name="connsiteX59" fmla="*/ 2277700 w 10113813"/>
              <a:gd name="connsiteY59" fmla="*/ 5727700 h 7154778"/>
              <a:gd name="connsiteX60" fmla="*/ 2176100 w 10113813"/>
              <a:gd name="connsiteY60" fmla="*/ 5765800 h 7154778"/>
              <a:gd name="connsiteX61" fmla="*/ 1985600 w 10113813"/>
              <a:gd name="connsiteY61" fmla="*/ 5829300 h 7154778"/>
              <a:gd name="connsiteX62" fmla="*/ 1972900 w 10113813"/>
              <a:gd name="connsiteY62" fmla="*/ 5727700 h 7154778"/>
              <a:gd name="connsiteX63" fmla="*/ 1947500 w 10113813"/>
              <a:gd name="connsiteY63" fmla="*/ 5537200 h 7154778"/>
              <a:gd name="connsiteX64" fmla="*/ 1515700 w 10113813"/>
              <a:gd name="connsiteY64" fmla="*/ 5524500 h 7154778"/>
              <a:gd name="connsiteX65" fmla="*/ 1452200 w 10113813"/>
              <a:gd name="connsiteY65" fmla="*/ 5486400 h 7154778"/>
              <a:gd name="connsiteX66" fmla="*/ 1477600 w 10113813"/>
              <a:gd name="connsiteY66" fmla="*/ 5397500 h 7154778"/>
              <a:gd name="connsiteX67" fmla="*/ 1503000 w 10113813"/>
              <a:gd name="connsiteY67" fmla="*/ 5359400 h 7154778"/>
              <a:gd name="connsiteX68" fmla="*/ 1528400 w 10113813"/>
              <a:gd name="connsiteY68" fmla="*/ 5308600 h 7154778"/>
              <a:gd name="connsiteX69" fmla="*/ 1591900 w 10113813"/>
              <a:gd name="connsiteY69" fmla="*/ 5207000 h 7154778"/>
              <a:gd name="connsiteX70" fmla="*/ 1630000 w 10113813"/>
              <a:gd name="connsiteY70" fmla="*/ 5156200 h 7154778"/>
              <a:gd name="connsiteX71" fmla="*/ 1655400 w 10113813"/>
              <a:gd name="connsiteY71" fmla="*/ 5054600 h 7154778"/>
              <a:gd name="connsiteX72" fmla="*/ 1528400 w 10113813"/>
              <a:gd name="connsiteY72" fmla="*/ 5029200 h 7154778"/>
              <a:gd name="connsiteX73" fmla="*/ 1312500 w 10113813"/>
              <a:gd name="connsiteY73" fmla="*/ 5092700 h 7154778"/>
              <a:gd name="connsiteX74" fmla="*/ 1198200 w 10113813"/>
              <a:gd name="connsiteY74" fmla="*/ 5105400 h 7154778"/>
              <a:gd name="connsiteX75" fmla="*/ 1058500 w 10113813"/>
              <a:gd name="connsiteY75" fmla="*/ 5118100 h 7154778"/>
              <a:gd name="connsiteX76" fmla="*/ 969600 w 10113813"/>
              <a:gd name="connsiteY76" fmla="*/ 5130800 h 7154778"/>
              <a:gd name="connsiteX77" fmla="*/ 906100 w 10113813"/>
              <a:gd name="connsiteY77" fmla="*/ 5105400 h 7154778"/>
              <a:gd name="connsiteX78" fmla="*/ 931500 w 10113813"/>
              <a:gd name="connsiteY78" fmla="*/ 5029200 h 7154778"/>
              <a:gd name="connsiteX79" fmla="*/ 1020400 w 10113813"/>
              <a:gd name="connsiteY79" fmla="*/ 4902200 h 7154778"/>
              <a:gd name="connsiteX80" fmla="*/ 563200 w 10113813"/>
              <a:gd name="connsiteY80" fmla="*/ 4889500 h 7154778"/>
              <a:gd name="connsiteX81" fmla="*/ 258400 w 10113813"/>
              <a:gd name="connsiteY81" fmla="*/ 4889500 h 7154778"/>
              <a:gd name="connsiteX82" fmla="*/ 334600 w 10113813"/>
              <a:gd name="connsiteY82" fmla="*/ 4813300 h 7154778"/>
              <a:gd name="connsiteX83" fmla="*/ 398100 w 10113813"/>
              <a:gd name="connsiteY83" fmla="*/ 4762500 h 7154778"/>
              <a:gd name="connsiteX84" fmla="*/ 436200 w 10113813"/>
              <a:gd name="connsiteY84" fmla="*/ 4749800 h 7154778"/>
              <a:gd name="connsiteX85" fmla="*/ 474300 w 10113813"/>
              <a:gd name="connsiteY85" fmla="*/ 4699000 h 7154778"/>
              <a:gd name="connsiteX86" fmla="*/ 512400 w 10113813"/>
              <a:gd name="connsiteY86" fmla="*/ 4673600 h 7154778"/>
              <a:gd name="connsiteX87" fmla="*/ 715600 w 10113813"/>
              <a:gd name="connsiteY87" fmla="*/ 4597400 h 7154778"/>
              <a:gd name="connsiteX88" fmla="*/ 753700 w 10113813"/>
              <a:gd name="connsiteY88" fmla="*/ 4572000 h 7154778"/>
              <a:gd name="connsiteX89" fmla="*/ 944200 w 10113813"/>
              <a:gd name="connsiteY89" fmla="*/ 4495800 h 7154778"/>
              <a:gd name="connsiteX90" fmla="*/ 1058500 w 10113813"/>
              <a:gd name="connsiteY90" fmla="*/ 4483100 h 7154778"/>
              <a:gd name="connsiteX91" fmla="*/ 1210900 w 10113813"/>
              <a:gd name="connsiteY91" fmla="*/ 4368800 h 7154778"/>
              <a:gd name="connsiteX92" fmla="*/ 1299800 w 10113813"/>
              <a:gd name="connsiteY92" fmla="*/ 4343400 h 7154778"/>
              <a:gd name="connsiteX93" fmla="*/ 1388700 w 10113813"/>
              <a:gd name="connsiteY93" fmla="*/ 4330700 h 7154778"/>
              <a:gd name="connsiteX94" fmla="*/ 1439500 w 10113813"/>
              <a:gd name="connsiteY94" fmla="*/ 4292600 h 7154778"/>
              <a:gd name="connsiteX95" fmla="*/ 1515700 w 10113813"/>
              <a:gd name="connsiteY95" fmla="*/ 4229100 h 7154778"/>
              <a:gd name="connsiteX96" fmla="*/ 1604600 w 10113813"/>
              <a:gd name="connsiteY96" fmla="*/ 4203700 h 7154778"/>
              <a:gd name="connsiteX97" fmla="*/ 1642700 w 10113813"/>
              <a:gd name="connsiteY97" fmla="*/ 4178300 h 7154778"/>
              <a:gd name="connsiteX98" fmla="*/ 1731600 w 10113813"/>
              <a:gd name="connsiteY98" fmla="*/ 4127500 h 7154778"/>
              <a:gd name="connsiteX99" fmla="*/ 1782400 w 10113813"/>
              <a:gd name="connsiteY99" fmla="*/ 4114800 h 7154778"/>
              <a:gd name="connsiteX100" fmla="*/ 1820500 w 10113813"/>
              <a:gd name="connsiteY100" fmla="*/ 4089400 h 7154778"/>
              <a:gd name="connsiteX101" fmla="*/ 1858600 w 10113813"/>
              <a:gd name="connsiteY101" fmla="*/ 4076700 h 7154778"/>
              <a:gd name="connsiteX102" fmla="*/ 1985600 w 10113813"/>
              <a:gd name="connsiteY102" fmla="*/ 3962400 h 7154778"/>
              <a:gd name="connsiteX103" fmla="*/ 1896700 w 10113813"/>
              <a:gd name="connsiteY103" fmla="*/ 3937000 h 7154778"/>
              <a:gd name="connsiteX104" fmla="*/ 1769700 w 10113813"/>
              <a:gd name="connsiteY104" fmla="*/ 3949700 h 7154778"/>
              <a:gd name="connsiteX105" fmla="*/ 1731600 w 10113813"/>
              <a:gd name="connsiteY105" fmla="*/ 3975100 h 7154778"/>
              <a:gd name="connsiteX106" fmla="*/ 1464900 w 10113813"/>
              <a:gd name="connsiteY106" fmla="*/ 3975100 h 7154778"/>
              <a:gd name="connsiteX107" fmla="*/ 1541100 w 10113813"/>
              <a:gd name="connsiteY107" fmla="*/ 3886200 h 7154778"/>
              <a:gd name="connsiteX108" fmla="*/ 1591900 w 10113813"/>
              <a:gd name="connsiteY108" fmla="*/ 3810000 h 7154778"/>
              <a:gd name="connsiteX109" fmla="*/ 1706200 w 10113813"/>
              <a:gd name="connsiteY109" fmla="*/ 3708400 h 7154778"/>
              <a:gd name="connsiteX110" fmla="*/ 1731600 w 10113813"/>
              <a:gd name="connsiteY110" fmla="*/ 3644900 h 7154778"/>
              <a:gd name="connsiteX111" fmla="*/ 1655400 w 10113813"/>
              <a:gd name="connsiteY111" fmla="*/ 3657600 h 7154778"/>
              <a:gd name="connsiteX112" fmla="*/ 1515699 w 10113813"/>
              <a:gd name="connsiteY112" fmla="*/ 3670300 h 7154778"/>
              <a:gd name="connsiteX113" fmla="*/ 1477600 w 10113813"/>
              <a:gd name="connsiteY113" fmla="*/ 3644900 h 7154778"/>
              <a:gd name="connsiteX114" fmla="*/ 1477600 w 10113813"/>
              <a:gd name="connsiteY114" fmla="*/ 3517900 h 7154778"/>
              <a:gd name="connsiteX115" fmla="*/ 1439500 w 10113813"/>
              <a:gd name="connsiteY115" fmla="*/ 3505200 h 7154778"/>
              <a:gd name="connsiteX116" fmla="*/ 1299800 w 10113813"/>
              <a:gd name="connsiteY116" fmla="*/ 3543300 h 7154778"/>
              <a:gd name="connsiteX117" fmla="*/ 1122000 w 10113813"/>
              <a:gd name="connsiteY117" fmla="*/ 3568700 h 7154778"/>
              <a:gd name="connsiteX118" fmla="*/ 1083900 w 10113813"/>
              <a:gd name="connsiteY118" fmla="*/ 3556000 h 7154778"/>
              <a:gd name="connsiteX119" fmla="*/ 1109300 w 10113813"/>
              <a:gd name="connsiteY119" fmla="*/ 3517900 h 7154778"/>
              <a:gd name="connsiteX120" fmla="*/ 1185500 w 10113813"/>
              <a:gd name="connsiteY120" fmla="*/ 3454400 h 7154778"/>
              <a:gd name="connsiteX121" fmla="*/ 1236300 w 10113813"/>
              <a:gd name="connsiteY121" fmla="*/ 3416300 h 7154778"/>
              <a:gd name="connsiteX122" fmla="*/ 1287100 w 10113813"/>
              <a:gd name="connsiteY122" fmla="*/ 3365500 h 7154778"/>
              <a:gd name="connsiteX123" fmla="*/ 1249000 w 10113813"/>
              <a:gd name="connsiteY123" fmla="*/ 3378200 h 7154778"/>
              <a:gd name="connsiteX124" fmla="*/ 1210900 w 10113813"/>
              <a:gd name="connsiteY124" fmla="*/ 3403600 h 7154778"/>
              <a:gd name="connsiteX125" fmla="*/ 1109300 w 10113813"/>
              <a:gd name="connsiteY125" fmla="*/ 3416300 h 7154778"/>
              <a:gd name="connsiteX126" fmla="*/ 944200 w 10113813"/>
              <a:gd name="connsiteY126" fmla="*/ 3505200 h 7154778"/>
              <a:gd name="connsiteX127" fmla="*/ 868000 w 10113813"/>
              <a:gd name="connsiteY127" fmla="*/ 3517900 h 7154778"/>
              <a:gd name="connsiteX128" fmla="*/ 779100 w 10113813"/>
              <a:gd name="connsiteY128" fmla="*/ 3543300 h 7154778"/>
              <a:gd name="connsiteX129" fmla="*/ 715600 w 10113813"/>
              <a:gd name="connsiteY129" fmla="*/ 3556000 h 7154778"/>
              <a:gd name="connsiteX130" fmla="*/ 550500 w 10113813"/>
              <a:gd name="connsiteY130" fmla="*/ 3594100 h 7154778"/>
              <a:gd name="connsiteX131" fmla="*/ 271100 w 10113813"/>
              <a:gd name="connsiteY131" fmla="*/ 3594100 h 7154778"/>
              <a:gd name="connsiteX132" fmla="*/ 512400 w 10113813"/>
              <a:gd name="connsiteY132" fmla="*/ 3517900 h 7154778"/>
              <a:gd name="connsiteX133" fmla="*/ 652100 w 10113813"/>
              <a:gd name="connsiteY133" fmla="*/ 3467100 h 7154778"/>
              <a:gd name="connsiteX134" fmla="*/ 753700 w 10113813"/>
              <a:gd name="connsiteY134" fmla="*/ 3416300 h 7154778"/>
              <a:gd name="connsiteX135" fmla="*/ 791800 w 10113813"/>
              <a:gd name="connsiteY135" fmla="*/ 3390900 h 7154778"/>
              <a:gd name="connsiteX136" fmla="*/ 842600 w 10113813"/>
              <a:gd name="connsiteY136" fmla="*/ 3302000 h 7154778"/>
              <a:gd name="connsiteX137" fmla="*/ 868000 w 10113813"/>
              <a:gd name="connsiteY137" fmla="*/ 3263900 h 7154778"/>
              <a:gd name="connsiteX138" fmla="*/ 906100 w 10113813"/>
              <a:gd name="connsiteY138" fmla="*/ 3200400 h 7154778"/>
              <a:gd name="connsiteX139" fmla="*/ 982300 w 10113813"/>
              <a:gd name="connsiteY139" fmla="*/ 3149600 h 7154778"/>
              <a:gd name="connsiteX140" fmla="*/ 1045800 w 10113813"/>
              <a:gd name="connsiteY140" fmla="*/ 3111500 h 7154778"/>
              <a:gd name="connsiteX141" fmla="*/ 1109300 w 10113813"/>
              <a:gd name="connsiteY141" fmla="*/ 3022600 h 7154778"/>
              <a:gd name="connsiteX142" fmla="*/ 1223600 w 10113813"/>
              <a:gd name="connsiteY142" fmla="*/ 2946400 h 7154778"/>
              <a:gd name="connsiteX143" fmla="*/ 1299800 w 10113813"/>
              <a:gd name="connsiteY143" fmla="*/ 2921000 h 7154778"/>
              <a:gd name="connsiteX144" fmla="*/ 1350600 w 10113813"/>
              <a:gd name="connsiteY144" fmla="*/ 2908300 h 7154778"/>
              <a:gd name="connsiteX145" fmla="*/ 1401400 w 10113813"/>
              <a:gd name="connsiteY145" fmla="*/ 2882900 h 7154778"/>
              <a:gd name="connsiteX146" fmla="*/ 1515700 w 10113813"/>
              <a:gd name="connsiteY146" fmla="*/ 2819400 h 7154778"/>
              <a:gd name="connsiteX147" fmla="*/ 1553800 w 10113813"/>
              <a:gd name="connsiteY147" fmla="*/ 2806700 h 7154778"/>
              <a:gd name="connsiteX148" fmla="*/ 1617300 w 10113813"/>
              <a:gd name="connsiteY148" fmla="*/ 2794000 h 7154778"/>
              <a:gd name="connsiteX149" fmla="*/ 1744300 w 10113813"/>
              <a:gd name="connsiteY149" fmla="*/ 2743200 h 7154778"/>
              <a:gd name="connsiteX150" fmla="*/ 1998300 w 10113813"/>
              <a:gd name="connsiteY150" fmla="*/ 2679700 h 7154778"/>
              <a:gd name="connsiteX151" fmla="*/ 2099900 w 10113813"/>
              <a:gd name="connsiteY151" fmla="*/ 2616200 h 7154778"/>
              <a:gd name="connsiteX152" fmla="*/ 2188800 w 10113813"/>
              <a:gd name="connsiteY152" fmla="*/ 2578100 h 7154778"/>
              <a:gd name="connsiteX153" fmla="*/ 2087200 w 10113813"/>
              <a:gd name="connsiteY153" fmla="*/ 2616200 h 7154778"/>
              <a:gd name="connsiteX154" fmla="*/ 1934800 w 10113813"/>
              <a:gd name="connsiteY154" fmla="*/ 2667000 h 7154778"/>
              <a:gd name="connsiteX155" fmla="*/ 1630000 w 10113813"/>
              <a:gd name="connsiteY155" fmla="*/ 2717800 h 7154778"/>
              <a:gd name="connsiteX156" fmla="*/ 1109300 w 10113813"/>
              <a:gd name="connsiteY156" fmla="*/ 2870200 h 7154778"/>
              <a:gd name="connsiteX157" fmla="*/ 868000 w 10113813"/>
              <a:gd name="connsiteY157" fmla="*/ 2895600 h 7154778"/>
              <a:gd name="connsiteX158" fmla="*/ 741000 w 10113813"/>
              <a:gd name="connsiteY158" fmla="*/ 2921000 h 7154778"/>
              <a:gd name="connsiteX159" fmla="*/ 525100 w 10113813"/>
              <a:gd name="connsiteY159" fmla="*/ 2933700 h 7154778"/>
              <a:gd name="connsiteX160" fmla="*/ 436200 w 10113813"/>
              <a:gd name="connsiteY160" fmla="*/ 2946400 h 7154778"/>
              <a:gd name="connsiteX161" fmla="*/ 309200 w 10113813"/>
              <a:gd name="connsiteY161" fmla="*/ 2959100 h 7154778"/>
              <a:gd name="connsiteX162" fmla="*/ 55200 w 10113813"/>
              <a:gd name="connsiteY162" fmla="*/ 2971800 h 7154778"/>
              <a:gd name="connsiteX163" fmla="*/ 17100 w 10113813"/>
              <a:gd name="connsiteY163" fmla="*/ 2959100 h 7154778"/>
              <a:gd name="connsiteX164" fmla="*/ 17100 w 10113813"/>
              <a:gd name="connsiteY164" fmla="*/ 2857500 h 7154778"/>
              <a:gd name="connsiteX165" fmla="*/ 29800 w 10113813"/>
              <a:gd name="connsiteY165" fmla="*/ 2755900 h 7154778"/>
              <a:gd name="connsiteX166" fmla="*/ 67900 w 10113813"/>
              <a:gd name="connsiteY166" fmla="*/ 2717800 h 7154778"/>
              <a:gd name="connsiteX167" fmla="*/ 106000 w 10113813"/>
              <a:gd name="connsiteY167" fmla="*/ 2616200 h 7154778"/>
              <a:gd name="connsiteX168" fmla="*/ 271100 w 10113813"/>
              <a:gd name="connsiteY168" fmla="*/ 2565400 h 7154778"/>
              <a:gd name="connsiteX169" fmla="*/ 347300 w 10113813"/>
              <a:gd name="connsiteY169" fmla="*/ 2514600 h 7154778"/>
              <a:gd name="connsiteX170" fmla="*/ 398100 w 10113813"/>
              <a:gd name="connsiteY170" fmla="*/ 2451100 h 7154778"/>
              <a:gd name="connsiteX171" fmla="*/ 474299 w 10113813"/>
              <a:gd name="connsiteY171" fmla="*/ 2413000 h 7154778"/>
              <a:gd name="connsiteX172" fmla="*/ 512400 w 10113813"/>
              <a:gd name="connsiteY172" fmla="*/ 2374900 h 7154778"/>
              <a:gd name="connsiteX173" fmla="*/ 556585 w 10113813"/>
              <a:gd name="connsiteY173" fmla="*/ 2363904 h 7154778"/>
              <a:gd name="connsiteX174" fmla="*/ 568177 w 10113813"/>
              <a:gd name="connsiteY174" fmla="*/ 2361064 h 7154778"/>
              <a:gd name="connsiteX175" fmla="*/ 568577 w 10113813"/>
              <a:gd name="connsiteY175" fmla="*/ 2360977 h 7154778"/>
              <a:gd name="connsiteX176" fmla="*/ 575353 w 10113813"/>
              <a:gd name="connsiteY176" fmla="*/ 2359306 h 7154778"/>
              <a:gd name="connsiteX177" fmla="*/ 568177 w 10113813"/>
              <a:gd name="connsiteY177" fmla="*/ 2361064 h 7154778"/>
              <a:gd name="connsiteX178" fmla="*/ 558998 w 10113813"/>
              <a:gd name="connsiteY178" fmla="*/ 2363082 h 7154778"/>
              <a:gd name="connsiteX179" fmla="*/ 601300 w 10113813"/>
              <a:gd name="connsiteY179" fmla="*/ 2349500 h 7154778"/>
              <a:gd name="connsiteX180" fmla="*/ 652100 w 10113813"/>
              <a:gd name="connsiteY180" fmla="*/ 2336800 h 7154778"/>
              <a:gd name="connsiteX181" fmla="*/ 741000 w 10113813"/>
              <a:gd name="connsiteY181" fmla="*/ 2273300 h 7154778"/>
              <a:gd name="connsiteX182" fmla="*/ 766400 w 10113813"/>
              <a:gd name="connsiteY182" fmla="*/ 2235200 h 7154778"/>
              <a:gd name="connsiteX183" fmla="*/ 817200 w 10113813"/>
              <a:gd name="connsiteY183" fmla="*/ 2171700 h 7154778"/>
              <a:gd name="connsiteX184" fmla="*/ 880700 w 10113813"/>
              <a:gd name="connsiteY184" fmla="*/ 2070100 h 7154778"/>
              <a:gd name="connsiteX185" fmla="*/ 931500 w 10113813"/>
              <a:gd name="connsiteY185" fmla="*/ 1993900 h 7154778"/>
              <a:gd name="connsiteX186" fmla="*/ 982300 w 10113813"/>
              <a:gd name="connsiteY186" fmla="*/ 1981200 h 7154778"/>
              <a:gd name="connsiteX187" fmla="*/ 1045800 w 10113813"/>
              <a:gd name="connsiteY187" fmla="*/ 1968500 h 7154778"/>
              <a:gd name="connsiteX188" fmla="*/ 1083900 w 10113813"/>
              <a:gd name="connsiteY188" fmla="*/ 1943100 h 7154778"/>
              <a:gd name="connsiteX189" fmla="*/ 1210900 w 10113813"/>
              <a:gd name="connsiteY189" fmla="*/ 1917700 h 7154778"/>
              <a:gd name="connsiteX190" fmla="*/ 1274400 w 10113813"/>
              <a:gd name="connsiteY190" fmla="*/ 1905000 h 7154778"/>
              <a:gd name="connsiteX191" fmla="*/ 1363300 w 10113813"/>
              <a:gd name="connsiteY191" fmla="*/ 1866900 h 7154778"/>
              <a:gd name="connsiteX192" fmla="*/ 1414100 w 10113813"/>
              <a:gd name="connsiteY192" fmla="*/ 1854200 h 7154778"/>
              <a:gd name="connsiteX193" fmla="*/ 1490300 w 10113813"/>
              <a:gd name="connsiteY193" fmla="*/ 1828800 h 7154778"/>
              <a:gd name="connsiteX194" fmla="*/ 1541100 w 10113813"/>
              <a:gd name="connsiteY194" fmla="*/ 1816100 h 7154778"/>
              <a:gd name="connsiteX195" fmla="*/ 1642700 w 10113813"/>
              <a:gd name="connsiteY195" fmla="*/ 1765300 h 7154778"/>
              <a:gd name="connsiteX196" fmla="*/ 1679289 w 10113813"/>
              <a:gd name="connsiteY196" fmla="*/ 1753830 h 7154778"/>
              <a:gd name="connsiteX197" fmla="*/ 1676216 w 10113813"/>
              <a:gd name="connsiteY197" fmla="*/ 1756125 h 7154778"/>
              <a:gd name="connsiteX198" fmla="*/ 1675718 w 10113813"/>
              <a:gd name="connsiteY198" fmla="*/ 1756469 h 7154778"/>
              <a:gd name="connsiteX199" fmla="*/ 1674535 w 10113813"/>
              <a:gd name="connsiteY199" fmla="*/ 1757380 h 7154778"/>
              <a:gd name="connsiteX200" fmla="*/ 1676216 w 10113813"/>
              <a:gd name="connsiteY200" fmla="*/ 1756125 h 7154778"/>
              <a:gd name="connsiteX201" fmla="*/ 1688589 w 10113813"/>
              <a:gd name="connsiteY201" fmla="*/ 1747580 h 7154778"/>
              <a:gd name="connsiteX202" fmla="*/ 1718900 w 10113813"/>
              <a:gd name="connsiteY202" fmla="*/ 1727200 h 7154778"/>
              <a:gd name="connsiteX203" fmla="*/ 1795100 w 10113813"/>
              <a:gd name="connsiteY203" fmla="*/ 1701800 h 7154778"/>
              <a:gd name="connsiteX204" fmla="*/ 1833200 w 10113813"/>
              <a:gd name="connsiteY204" fmla="*/ 1663700 h 7154778"/>
              <a:gd name="connsiteX205" fmla="*/ 1871300 w 10113813"/>
              <a:gd name="connsiteY205" fmla="*/ 1638300 h 7154778"/>
              <a:gd name="connsiteX206" fmla="*/ 1985600 w 10113813"/>
              <a:gd name="connsiteY206" fmla="*/ 1549400 h 7154778"/>
              <a:gd name="connsiteX207" fmla="*/ 2074500 w 10113813"/>
              <a:gd name="connsiteY207" fmla="*/ 1511300 h 7154778"/>
              <a:gd name="connsiteX208" fmla="*/ 2112600 w 10113813"/>
              <a:gd name="connsiteY208" fmla="*/ 1460500 h 7154778"/>
              <a:gd name="connsiteX209" fmla="*/ 2150700 w 10113813"/>
              <a:gd name="connsiteY209" fmla="*/ 1447800 h 7154778"/>
              <a:gd name="connsiteX210" fmla="*/ 2188800 w 10113813"/>
              <a:gd name="connsiteY210" fmla="*/ 1409700 h 7154778"/>
              <a:gd name="connsiteX211" fmla="*/ 2277700 w 10113813"/>
              <a:gd name="connsiteY211" fmla="*/ 1384300 h 7154778"/>
              <a:gd name="connsiteX212" fmla="*/ 2404700 w 10113813"/>
              <a:gd name="connsiteY212" fmla="*/ 1358900 h 7154778"/>
              <a:gd name="connsiteX213" fmla="*/ 2455500 w 10113813"/>
              <a:gd name="connsiteY213" fmla="*/ 1333500 h 7154778"/>
              <a:gd name="connsiteX214" fmla="*/ 2506300 w 10113813"/>
              <a:gd name="connsiteY214" fmla="*/ 1320800 h 7154778"/>
              <a:gd name="connsiteX215" fmla="*/ 2569800 w 10113813"/>
              <a:gd name="connsiteY215" fmla="*/ 1308100 h 7154778"/>
              <a:gd name="connsiteX216" fmla="*/ 2607900 w 10113813"/>
              <a:gd name="connsiteY216" fmla="*/ 1270000 h 7154778"/>
              <a:gd name="connsiteX217" fmla="*/ 2646000 w 10113813"/>
              <a:gd name="connsiteY217" fmla="*/ 1244600 h 7154778"/>
              <a:gd name="connsiteX218" fmla="*/ 2658700 w 10113813"/>
              <a:gd name="connsiteY218" fmla="*/ 1206500 h 7154778"/>
              <a:gd name="connsiteX219" fmla="*/ 2696800 w 10113813"/>
              <a:gd name="connsiteY219" fmla="*/ 1181100 h 7154778"/>
              <a:gd name="connsiteX220" fmla="*/ 2747600 w 10113813"/>
              <a:gd name="connsiteY220" fmla="*/ 1143000 h 7154778"/>
              <a:gd name="connsiteX221" fmla="*/ 2798400 w 10113813"/>
              <a:gd name="connsiteY221" fmla="*/ 1130300 h 7154778"/>
              <a:gd name="connsiteX222" fmla="*/ 2861900 w 10113813"/>
              <a:gd name="connsiteY222" fmla="*/ 1117600 h 7154778"/>
              <a:gd name="connsiteX223" fmla="*/ 2912700 w 10113813"/>
              <a:gd name="connsiteY223" fmla="*/ 1079500 h 7154778"/>
              <a:gd name="connsiteX224" fmla="*/ 3090500 w 10113813"/>
              <a:gd name="connsiteY224" fmla="*/ 1016000 h 7154778"/>
              <a:gd name="connsiteX225" fmla="*/ 3166700 w 10113813"/>
              <a:gd name="connsiteY225" fmla="*/ 965200 h 7154778"/>
              <a:gd name="connsiteX226" fmla="*/ 3255600 w 10113813"/>
              <a:gd name="connsiteY226" fmla="*/ 876300 h 7154778"/>
              <a:gd name="connsiteX227" fmla="*/ 3331800 w 10113813"/>
              <a:gd name="connsiteY227" fmla="*/ 812800 h 7154778"/>
              <a:gd name="connsiteX228" fmla="*/ 3344500 w 10113813"/>
              <a:gd name="connsiteY228" fmla="*/ 774700 h 7154778"/>
              <a:gd name="connsiteX229" fmla="*/ 3382600 w 10113813"/>
              <a:gd name="connsiteY229" fmla="*/ 749300 h 7154778"/>
              <a:gd name="connsiteX230" fmla="*/ 3496900 w 10113813"/>
              <a:gd name="connsiteY230" fmla="*/ 736600 h 7154778"/>
              <a:gd name="connsiteX231" fmla="*/ 3547700 w 10113813"/>
              <a:gd name="connsiteY231" fmla="*/ 723900 h 7154778"/>
              <a:gd name="connsiteX232" fmla="*/ 4043000 w 10113813"/>
              <a:gd name="connsiteY232" fmla="*/ 711200 h 7154778"/>
              <a:gd name="connsiteX233" fmla="*/ 4233500 w 10113813"/>
              <a:gd name="connsiteY233" fmla="*/ 673100 h 7154778"/>
              <a:gd name="connsiteX234" fmla="*/ 4271600 w 10113813"/>
              <a:gd name="connsiteY234" fmla="*/ 647700 h 7154778"/>
              <a:gd name="connsiteX235" fmla="*/ 4322400 w 10113813"/>
              <a:gd name="connsiteY235" fmla="*/ 622300 h 7154778"/>
              <a:gd name="connsiteX236" fmla="*/ 4385900 w 10113813"/>
              <a:gd name="connsiteY236" fmla="*/ 508000 h 7154778"/>
              <a:gd name="connsiteX237" fmla="*/ 4411300 w 10113813"/>
              <a:gd name="connsiteY237" fmla="*/ 431800 h 7154778"/>
              <a:gd name="connsiteX238" fmla="*/ 4445364 w 10113813"/>
              <a:gd name="connsiteY238" fmla="*/ 398153 h 7154778"/>
              <a:gd name="connsiteX239" fmla="*/ 4453855 w 10113813"/>
              <a:gd name="connsiteY239" fmla="*/ 390111 h 7154778"/>
              <a:gd name="connsiteX240" fmla="*/ 4454709 w 10113813"/>
              <a:gd name="connsiteY240" fmla="*/ 389476 h 7154778"/>
              <a:gd name="connsiteX241" fmla="*/ 4460175 w 10113813"/>
              <a:gd name="connsiteY241" fmla="*/ 384125 h 7154778"/>
              <a:gd name="connsiteX242" fmla="*/ 4453855 w 10113813"/>
              <a:gd name="connsiteY242" fmla="*/ 390111 h 7154778"/>
              <a:gd name="connsiteX243" fmla="*/ 4445766 w 10113813"/>
              <a:gd name="connsiteY243" fmla="*/ 396125 h 7154778"/>
              <a:gd name="connsiteX244" fmla="*/ 4462100 w 10113813"/>
              <a:gd name="connsiteY244" fmla="*/ 355600 h 7154778"/>
              <a:gd name="connsiteX245" fmla="*/ 4500200 w 10113813"/>
              <a:gd name="connsiteY245" fmla="*/ 317500 h 7154778"/>
              <a:gd name="connsiteX246" fmla="*/ 4538300 w 10113813"/>
              <a:gd name="connsiteY246" fmla="*/ 304800 h 7154778"/>
              <a:gd name="connsiteX247" fmla="*/ 4601800 w 10113813"/>
              <a:gd name="connsiteY247" fmla="*/ 190500 h 7154778"/>
              <a:gd name="connsiteX248" fmla="*/ 4665300 w 10113813"/>
              <a:gd name="connsiteY248" fmla="*/ 101600 h 7154778"/>
              <a:gd name="connsiteX249" fmla="*/ 4741500 w 10113813"/>
              <a:gd name="connsiteY249" fmla="*/ 63500 h 7154778"/>
              <a:gd name="connsiteX250" fmla="*/ 4843100 w 10113813"/>
              <a:gd name="connsiteY250" fmla="*/ 12700 h 7154778"/>
              <a:gd name="connsiteX251" fmla="*/ 5109800 w 10113813"/>
              <a:gd name="connsiteY251" fmla="*/ 0 h 7154778"/>
              <a:gd name="connsiteX252" fmla="*/ 5198700 w 10113813"/>
              <a:gd name="connsiteY252" fmla="*/ 25400 h 7154778"/>
              <a:gd name="connsiteX253" fmla="*/ 5236800 w 10113813"/>
              <a:gd name="connsiteY253" fmla="*/ 50800 h 7154778"/>
              <a:gd name="connsiteX254" fmla="*/ 5274900 w 10113813"/>
              <a:gd name="connsiteY254" fmla="*/ 63500 h 7154778"/>
              <a:gd name="connsiteX255" fmla="*/ 5300300 w 10113813"/>
              <a:gd name="connsiteY255" fmla="*/ 101600 h 7154778"/>
              <a:gd name="connsiteX256" fmla="*/ 5376500 w 10113813"/>
              <a:gd name="connsiteY256" fmla="*/ 152400 h 7154778"/>
              <a:gd name="connsiteX257" fmla="*/ 5414600 w 10113813"/>
              <a:gd name="connsiteY257" fmla="*/ 228600 h 7154778"/>
              <a:gd name="connsiteX258" fmla="*/ 5401900 w 10113813"/>
              <a:gd name="connsiteY258" fmla="*/ 304800 h 7154778"/>
              <a:gd name="connsiteX259" fmla="*/ 5262200 w 10113813"/>
              <a:gd name="connsiteY259" fmla="*/ 495300 h 7154778"/>
              <a:gd name="connsiteX260" fmla="*/ 5160600 w 10113813"/>
              <a:gd name="connsiteY260" fmla="*/ 596900 h 7154778"/>
              <a:gd name="connsiteX261" fmla="*/ 5147900 w 10113813"/>
              <a:gd name="connsiteY261" fmla="*/ 673100 h 7154778"/>
              <a:gd name="connsiteX262" fmla="*/ 5135200 w 10113813"/>
              <a:gd name="connsiteY262" fmla="*/ 711200 h 7154778"/>
              <a:gd name="connsiteX263" fmla="*/ 5160600 w 10113813"/>
              <a:gd name="connsiteY263" fmla="*/ 762000 h 7154778"/>
              <a:gd name="connsiteX264" fmla="*/ 5313000 w 10113813"/>
              <a:gd name="connsiteY264" fmla="*/ 736600 h 7154778"/>
              <a:gd name="connsiteX265" fmla="*/ 5427300 w 10113813"/>
              <a:gd name="connsiteY265" fmla="*/ 698500 h 7154778"/>
              <a:gd name="connsiteX266" fmla="*/ 5478100 w 10113813"/>
              <a:gd name="connsiteY266" fmla="*/ 647700 h 7154778"/>
              <a:gd name="connsiteX267" fmla="*/ 6113100 w 10113813"/>
              <a:gd name="connsiteY267" fmla="*/ 431800 h 7154778"/>
              <a:gd name="connsiteX268" fmla="*/ 6151200 w 10113813"/>
              <a:gd name="connsiteY268" fmla="*/ 596900 h 7154778"/>
              <a:gd name="connsiteX269" fmla="*/ 6127056 w 10113813"/>
              <a:gd name="connsiteY269" fmla="*/ 632856 h 7154778"/>
              <a:gd name="connsiteX270" fmla="*/ 6122226 w 10113813"/>
              <a:gd name="connsiteY270" fmla="*/ 639869 h 7154778"/>
              <a:gd name="connsiteX271" fmla="*/ 6117899 w 10113813"/>
              <a:gd name="connsiteY271" fmla="*/ 645947 h 7154778"/>
              <a:gd name="connsiteX272" fmla="*/ 6117457 w 10113813"/>
              <a:gd name="connsiteY272" fmla="*/ 646794 h 7154778"/>
              <a:gd name="connsiteX273" fmla="*/ 6122226 w 10113813"/>
              <a:gd name="connsiteY273" fmla="*/ 639869 h 7154778"/>
              <a:gd name="connsiteX274" fmla="*/ 6123879 w 10113813"/>
              <a:gd name="connsiteY274" fmla="*/ 637547 h 7154778"/>
              <a:gd name="connsiteX275" fmla="*/ 6113100 w 10113813"/>
              <a:gd name="connsiteY275" fmla="*/ 673100 h 7154778"/>
              <a:gd name="connsiteX276" fmla="*/ 5998800 w 10113813"/>
              <a:gd name="connsiteY276" fmla="*/ 876300 h 7154778"/>
              <a:gd name="connsiteX277" fmla="*/ 6024200 w 10113813"/>
              <a:gd name="connsiteY277" fmla="*/ 1041400 h 7154778"/>
              <a:gd name="connsiteX278" fmla="*/ 6151200 w 10113813"/>
              <a:gd name="connsiteY278" fmla="*/ 990600 h 7154778"/>
              <a:gd name="connsiteX279" fmla="*/ 6290900 w 10113813"/>
              <a:gd name="connsiteY279" fmla="*/ 965200 h 7154778"/>
              <a:gd name="connsiteX280" fmla="*/ 6506800 w 10113813"/>
              <a:gd name="connsiteY280" fmla="*/ 952500 h 7154778"/>
              <a:gd name="connsiteX281" fmla="*/ 6456000 w 10113813"/>
              <a:gd name="connsiteY281" fmla="*/ 1054100 h 7154778"/>
              <a:gd name="connsiteX282" fmla="*/ 6367100 w 10113813"/>
              <a:gd name="connsiteY282" fmla="*/ 1155700 h 7154778"/>
              <a:gd name="connsiteX283" fmla="*/ 6379800 w 10113813"/>
              <a:gd name="connsiteY283" fmla="*/ 1397000 h 7154778"/>
              <a:gd name="connsiteX284" fmla="*/ 6466533 w 10113813"/>
              <a:gd name="connsiteY284" fmla="*/ 1370821 h 7154778"/>
              <a:gd name="connsiteX285" fmla="*/ 6490825 w 10113813"/>
              <a:gd name="connsiteY285" fmla="*/ 1361500 h 7154778"/>
              <a:gd name="connsiteX286" fmla="*/ 6521016 w 10113813"/>
              <a:gd name="connsiteY286" fmla="*/ 1333417 h 7154778"/>
              <a:gd name="connsiteX287" fmla="*/ 6565025 w 10113813"/>
              <a:gd name="connsiteY287" fmla="*/ 1320055 h 7154778"/>
              <a:gd name="connsiteX288" fmla="*/ 6570887 w 10113813"/>
              <a:gd name="connsiteY288" fmla="*/ 1333480 h 7154778"/>
              <a:gd name="connsiteX289" fmla="*/ 6580513 w 10113813"/>
              <a:gd name="connsiteY289" fmla="*/ 1330793 h 7154778"/>
              <a:gd name="connsiteX290" fmla="*/ 6748100 w 10113813"/>
              <a:gd name="connsiteY290" fmla="*/ 1244600 h 7154778"/>
              <a:gd name="connsiteX291" fmla="*/ 6798900 w 10113813"/>
              <a:gd name="connsiteY291" fmla="*/ 1206500 h 7154778"/>
              <a:gd name="connsiteX292" fmla="*/ 6887800 w 10113813"/>
              <a:gd name="connsiteY292" fmla="*/ 1244600 h 7154778"/>
              <a:gd name="connsiteX293" fmla="*/ 6900500 w 10113813"/>
              <a:gd name="connsiteY293" fmla="*/ 1282700 h 7154778"/>
              <a:gd name="connsiteX294" fmla="*/ 6883426 w 10113813"/>
              <a:gd name="connsiteY294" fmla="*/ 1347966 h 7154778"/>
              <a:gd name="connsiteX295" fmla="*/ 6878673 w 10113813"/>
              <a:gd name="connsiteY295" fmla="*/ 1361457 h 7154778"/>
              <a:gd name="connsiteX296" fmla="*/ 7120368 w 10113813"/>
              <a:gd name="connsiteY296" fmla="*/ 1300260 h 7154778"/>
              <a:gd name="connsiteX297" fmla="*/ 7168469 w 10113813"/>
              <a:gd name="connsiteY297" fmla="*/ 1279568 h 7154778"/>
              <a:gd name="connsiteX298" fmla="*/ 7246021 w 10113813"/>
              <a:gd name="connsiteY298" fmla="*/ 1202619 h 7154778"/>
              <a:gd name="connsiteX299" fmla="*/ 7264975 w 10113813"/>
              <a:gd name="connsiteY299" fmla="*/ 1160935 h 7154778"/>
              <a:gd name="connsiteX300" fmla="*/ 7413660 w 10113813"/>
              <a:gd name="connsiteY300" fmla="*/ 1046681 h 7154778"/>
              <a:gd name="connsiteX301" fmla="*/ 7507825 w 10113813"/>
              <a:gd name="connsiteY301" fmla="*/ 992764 h 7154778"/>
              <a:gd name="connsiteX302" fmla="*/ 7685659 w 10113813"/>
              <a:gd name="connsiteY302" fmla="*/ 899502 h 7154778"/>
              <a:gd name="connsiteX303" fmla="*/ 7714506 w 10113813"/>
              <a:gd name="connsiteY303" fmla="*/ 997745 h 7154778"/>
              <a:gd name="connsiteX304" fmla="*/ 7770162 w 10113813"/>
              <a:gd name="connsiteY304" fmla="*/ 1181696 h 7154778"/>
              <a:gd name="connsiteX305" fmla="*/ 8198399 w 10113813"/>
              <a:gd name="connsiteY305" fmla="*/ 1124905 h 7154778"/>
              <a:gd name="connsiteX306" fmla="*/ 8267192 w 10113813"/>
              <a:gd name="connsiteY306" fmla="*/ 1152315 h 7154778"/>
              <a:gd name="connsiteX307" fmla="*/ 8256395 w 10113813"/>
              <a:gd name="connsiteY307" fmla="*/ 1244140 h 7154778"/>
              <a:gd name="connsiteX308" fmla="*/ 8237441 w 10113813"/>
              <a:gd name="connsiteY308" fmla="*/ 1285824 h 7154778"/>
              <a:gd name="connsiteX309" fmla="*/ 8220527 w 10113813"/>
              <a:gd name="connsiteY309" fmla="*/ 1340043 h 7154778"/>
              <a:gd name="connsiteX310" fmla="*/ 8174163 w 10113813"/>
              <a:gd name="connsiteY310" fmla="*/ 1450520 h 7154778"/>
              <a:gd name="connsiteX311" fmla="*/ 8144713 w 10113813"/>
              <a:gd name="connsiteY311" fmla="*/ 1506778 h 7154778"/>
              <a:gd name="connsiteX312" fmla="*/ 8135955 w 10113813"/>
              <a:gd name="connsiteY312" fmla="*/ 1611138 h 7154778"/>
              <a:gd name="connsiteX313" fmla="*/ 8265385 w 10113813"/>
              <a:gd name="connsiteY313" fmla="*/ 1615818 h 7154778"/>
              <a:gd name="connsiteX314" fmla="*/ 8468289 w 10113813"/>
              <a:gd name="connsiteY314" fmla="*/ 1518479 h 7154778"/>
              <a:gd name="connsiteX315" fmla="*/ 8579067 w 10113813"/>
              <a:gd name="connsiteY315" fmla="*/ 1487592 h 7154778"/>
              <a:gd name="connsiteX316" fmla="*/ 8714916 w 10113813"/>
              <a:gd name="connsiteY316" fmla="*/ 1452628 h 7154778"/>
              <a:gd name="connsiteX317" fmla="*/ 8800624 w 10113813"/>
              <a:gd name="connsiteY317" fmla="*/ 1425820 h 7154778"/>
              <a:gd name="connsiteX318" fmla="*/ 8867378 w 10113813"/>
              <a:gd name="connsiteY318" fmla="*/ 1440695 h 7154778"/>
              <a:gd name="connsiteX319" fmla="*/ 8854542 w 10113813"/>
              <a:gd name="connsiteY319" fmla="*/ 1519985 h 7154778"/>
              <a:gd name="connsiteX320" fmla="*/ 8787185 w 10113813"/>
              <a:gd name="connsiteY320" fmla="*/ 1659610 h 7154778"/>
              <a:gd name="connsiteX321" fmla="*/ 9240493 w 10113813"/>
              <a:gd name="connsiteY321" fmla="*/ 1598741 h 7154778"/>
              <a:gd name="connsiteX322" fmla="*/ 9541339 w 10113813"/>
              <a:gd name="connsiteY322" fmla="*/ 1549805 h 7154778"/>
              <a:gd name="connsiteX323" fmla="*/ 9478362 w 10113813"/>
              <a:gd name="connsiteY323" fmla="*/ 1637250 h 7154778"/>
              <a:gd name="connsiteX324" fmla="*/ 9423841 w 10113813"/>
              <a:gd name="connsiteY324" fmla="*/ 1697586 h 7154778"/>
              <a:gd name="connsiteX325" fmla="*/ 9388275 w 10113813"/>
              <a:gd name="connsiteY325" fmla="*/ 1716239 h 7154778"/>
              <a:gd name="connsiteX326" fmla="*/ 9358825 w 10113813"/>
              <a:gd name="connsiteY326" fmla="*/ 1772497 h 7154778"/>
              <a:gd name="connsiteX327" fmla="*/ 9325297 w 10113813"/>
              <a:gd name="connsiteY327" fmla="*/ 1803684 h 7154778"/>
              <a:gd name="connsiteX328" fmla="*/ 9136967 w 10113813"/>
              <a:gd name="connsiteY328" fmla="*/ 1911520 h 7154778"/>
              <a:gd name="connsiteX329" fmla="*/ 9103440 w 10113813"/>
              <a:gd name="connsiteY329" fmla="*/ 1942707 h 7154778"/>
              <a:gd name="connsiteX330" fmla="*/ 8927645 w 10113813"/>
              <a:gd name="connsiteY330" fmla="*/ 2048504 h 7154778"/>
              <a:gd name="connsiteX331" fmla="*/ 8816867 w 10113813"/>
              <a:gd name="connsiteY331" fmla="*/ 2079390 h 7154778"/>
              <a:gd name="connsiteX332" fmla="*/ 8684795 w 10113813"/>
              <a:gd name="connsiteY332" fmla="*/ 2216676 h 7154778"/>
              <a:gd name="connsiteX333" fmla="*/ 8601126 w 10113813"/>
              <a:gd name="connsiteY333" fmla="*/ 2256019 h 7154778"/>
              <a:gd name="connsiteX334" fmla="*/ 8515418 w 10113813"/>
              <a:gd name="connsiteY334" fmla="*/ 2282828 h 7154778"/>
              <a:gd name="connsiteX335" fmla="*/ 8471395 w 10113813"/>
              <a:gd name="connsiteY335" fmla="*/ 2328590 h 7154778"/>
              <a:gd name="connsiteX336" fmla="*/ 8406378 w 10113813"/>
              <a:gd name="connsiteY336" fmla="*/ 2403500 h 7154778"/>
              <a:gd name="connsiteX337" fmla="*/ 8322710 w 10113813"/>
              <a:gd name="connsiteY337" fmla="*/ 2442843 h 7154778"/>
              <a:gd name="connsiteX338" fmla="*/ 8289182 w 10113813"/>
              <a:gd name="connsiteY338" fmla="*/ 2474031 h 7154778"/>
              <a:gd name="connsiteX339" fmla="*/ 8209591 w 10113813"/>
              <a:gd name="connsiteY339" fmla="*/ 2538445 h 7154778"/>
              <a:gd name="connsiteX340" fmla="*/ 8161489 w 10113813"/>
              <a:gd name="connsiteY340" fmla="*/ 2559136 h 7154778"/>
              <a:gd name="connsiteX341" fmla="*/ 8127961 w 10113813"/>
              <a:gd name="connsiteY341" fmla="*/ 2590324 h 7154778"/>
              <a:gd name="connsiteX342" fmla="*/ 8092395 w 10113813"/>
              <a:gd name="connsiteY342" fmla="*/ 2608976 h 7154778"/>
              <a:gd name="connsiteX343" fmla="*/ 7985393 w 10113813"/>
              <a:gd name="connsiteY343" fmla="*/ 2742184 h 7154778"/>
              <a:gd name="connsiteX344" fmla="*/ 8077218 w 10113813"/>
              <a:gd name="connsiteY344" fmla="*/ 2752981 h 7154778"/>
              <a:gd name="connsiteX345" fmla="*/ 8200531 w 10113813"/>
              <a:gd name="connsiteY345" fmla="*/ 2720056 h 7154778"/>
              <a:gd name="connsiteX346" fmla="*/ 8234059 w 10113813"/>
              <a:gd name="connsiteY346" fmla="*/ 2688868 h 7154778"/>
              <a:gd name="connsiteX347" fmla="*/ 8497300 w 10113813"/>
              <a:gd name="connsiteY347" fmla="*/ 2646049 h 7154778"/>
              <a:gd name="connsiteX348" fmla="*/ 8436361 w 10113813"/>
              <a:gd name="connsiteY348" fmla="*/ 2746030 h 7154778"/>
              <a:gd name="connsiteX349" fmla="*/ 8398454 w 10113813"/>
              <a:gd name="connsiteY349" fmla="*/ 2829397 h 7154778"/>
              <a:gd name="connsiteX350" fmla="*/ 8301949 w 10113813"/>
              <a:gd name="connsiteY350" fmla="*/ 2948030 h 7154778"/>
              <a:gd name="connsiteX351" fmla="*/ 8287073 w 10113813"/>
              <a:gd name="connsiteY351" fmla="*/ 3014784 h 7154778"/>
              <a:gd name="connsiteX352" fmla="*/ 8360246 w 10113813"/>
              <a:gd name="connsiteY352" fmla="*/ 2990015 h 7154778"/>
              <a:gd name="connsiteX353" fmla="*/ 8496095 w 10113813"/>
              <a:gd name="connsiteY353" fmla="*/ 2955051 h 7154778"/>
              <a:gd name="connsiteX354" fmla="*/ 8537778 w 10113813"/>
              <a:gd name="connsiteY354" fmla="*/ 2974004 h 7154778"/>
              <a:gd name="connsiteX355" fmla="*/ 8558169 w 10113813"/>
              <a:gd name="connsiteY355" fmla="*/ 3099357 h 7154778"/>
              <a:gd name="connsiteX356" fmla="*/ 8597814 w 10113813"/>
              <a:gd name="connsiteY356" fmla="*/ 3105775 h 7154778"/>
              <a:gd name="connsiteX357" fmla="*/ 8729584 w 10113813"/>
              <a:gd name="connsiteY357" fmla="*/ 3045740 h 7154778"/>
              <a:gd name="connsiteX358" fmla="*/ 8901000 w 10113813"/>
              <a:gd name="connsiteY358" fmla="*/ 2992123 h 7154778"/>
              <a:gd name="connsiteX359" fmla="*/ 8940644 w 10113813"/>
              <a:gd name="connsiteY359" fmla="*/ 2998541 h 7154778"/>
              <a:gd name="connsiteX360" fmla="*/ 8921691 w 10113813"/>
              <a:gd name="connsiteY360" fmla="*/ 3040225 h 7154778"/>
              <a:gd name="connsiteX361" fmla="*/ 8856674 w 10113813"/>
              <a:gd name="connsiteY361" fmla="*/ 3115135 h 7154778"/>
              <a:gd name="connsiteX362" fmla="*/ 8812650 w 10113813"/>
              <a:gd name="connsiteY362" fmla="*/ 3160897 h 7154778"/>
              <a:gd name="connsiteX363" fmla="*/ 8770665 w 10113813"/>
              <a:gd name="connsiteY363" fmla="*/ 3219194 h 7154778"/>
              <a:gd name="connsiteX364" fmla="*/ 8806232 w 10113813"/>
              <a:gd name="connsiteY364" fmla="*/ 3200542 h 7154778"/>
              <a:gd name="connsiteX365" fmla="*/ 8839760 w 10113813"/>
              <a:gd name="connsiteY365" fmla="*/ 3169355 h 7154778"/>
              <a:gd name="connsiteX366" fmla="*/ 8938003 w 10113813"/>
              <a:gd name="connsiteY366" fmla="*/ 3140507 h 7154778"/>
              <a:gd name="connsiteX367" fmla="*/ 9086688 w 10113813"/>
              <a:gd name="connsiteY367" fmla="*/ 3026253 h 7154778"/>
              <a:gd name="connsiteX368" fmla="*/ 9159861 w 10113813"/>
              <a:gd name="connsiteY368" fmla="*/ 3001484 h 7154778"/>
              <a:gd name="connsiteX369" fmla="*/ 9243529 w 10113813"/>
              <a:gd name="connsiteY369" fmla="*/ 2962140 h 7154778"/>
              <a:gd name="connsiteX370" fmla="*/ 9304166 w 10113813"/>
              <a:gd name="connsiteY370" fmla="*/ 2939410 h 7154778"/>
              <a:gd name="connsiteX371" fmla="*/ 9461008 w 10113813"/>
              <a:gd name="connsiteY371" fmla="*/ 2875297 h 7154778"/>
              <a:gd name="connsiteX372" fmla="*/ 9736783 w 10113813"/>
              <a:gd name="connsiteY372" fmla="*/ 2830439 h 7154778"/>
              <a:gd name="connsiteX373" fmla="*/ 9510847 w 10113813"/>
              <a:gd name="connsiteY373" fmla="*/ 2944392 h 7154778"/>
              <a:gd name="connsiteX374" fmla="*/ 9381116 w 10113813"/>
              <a:gd name="connsiteY374" fmla="*/ 3016962 h 7154778"/>
              <a:gd name="connsiteX375" fmla="*/ 9288990 w 10113813"/>
              <a:gd name="connsiteY375" fmla="*/ 3083415 h 7154778"/>
              <a:gd name="connsiteX376" fmla="*/ 9255462 w 10113813"/>
              <a:gd name="connsiteY376" fmla="*/ 3114602 h 7154778"/>
              <a:gd name="connsiteX377" fmla="*/ 9219594 w 10113813"/>
              <a:gd name="connsiteY377" fmla="*/ 3210505 h 7154778"/>
              <a:gd name="connsiteX378" fmla="*/ 9200641 w 10113813"/>
              <a:gd name="connsiteY378" fmla="*/ 3252189 h 7154778"/>
              <a:gd name="connsiteX379" fmla="*/ 9173230 w 10113813"/>
              <a:gd name="connsiteY379" fmla="*/ 3320982 h 7154778"/>
              <a:gd name="connsiteX380" fmla="*/ 9106175 w 10113813"/>
              <a:gd name="connsiteY380" fmla="*/ 3383357 h 7154778"/>
              <a:gd name="connsiteX381" fmla="*/ 9049616 w 10113813"/>
              <a:gd name="connsiteY381" fmla="*/ 3431158 h 7154778"/>
              <a:gd name="connsiteX382" fmla="*/ 9001212 w 10113813"/>
              <a:gd name="connsiteY382" fmla="*/ 3529100 h 7154778"/>
              <a:gd name="connsiteX383" fmla="*/ 8900629 w 10113813"/>
              <a:gd name="connsiteY383" fmla="*/ 3622663 h 7154778"/>
              <a:gd name="connsiteX384" fmla="*/ 8829496 w 10113813"/>
              <a:gd name="connsiteY384" fmla="*/ 3659967 h 7154778"/>
              <a:gd name="connsiteX385" fmla="*/ 8781394 w 10113813"/>
              <a:gd name="connsiteY385" fmla="*/ 3680658 h 7154778"/>
              <a:gd name="connsiteX386" fmla="*/ 8735331 w 10113813"/>
              <a:gd name="connsiteY386" fmla="*/ 3713885 h 7154778"/>
              <a:gd name="connsiteX387" fmla="*/ 8632708 w 10113813"/>
              <a:gd name="connsiteY387" fmla="*/ 3794912 h 7154778"/>
              <a:gd name="connsiteX388" fmla="*/ 8597142 w 10113813"/>
              <a:gd name="connsiteY388" fmla="*/ 3813565 h 7154778"/>
              <a:gd name="connsiteX389" fmla="*/ 8536505 w 10113813"/>
              <a:gd name="connsiteY389" fmla="*/ 3836295 h 7154778"/>
              <a:gd name="connsiteX390" fmla="*/ 8419308 w 10113813"/>
              <a:gd name="connsiteY390" fmla="*/ 3906826 h 7154778"/>
              <a:gd name="connsiteX391" fmla="*/ 8178798 w 10113813"/>
              <a:gd name="connsiteY391" fmla="*/ 4010282 h 7154778"/>
              <a:gd name="connsiteX392" fmla="*/ 8088711 w 10113813"/>
              <a:gd name="connsiteY392" fmla="*/ 4089271 h 7154778"/>
              <a:gd name="connsiteX393" fmla="*/ 8007082 w 10113813"/>
              <a:gd name="connsiteY393" fmla="*/ 4141149 h 7154778"/>
              <a:gd name="connsiteX394" fmla="*/ 8101247 w 10113813"/>
              <a:gd name="connsiteY394" fmla="*/ 4087232 h 7154778"/>
              <a:gd name="connsiteX395" fmla="*/ 8243514 w 10113813"/>
              <a:gd name="connsiteY395" fmla="*/ 4012623 h 7154778"/>
              <a:gd name="connsiteX396" fmla="*/ 8536203 w 10113813"/>
              <a:gd name="connsiteY396" fmla="*/ 3913545 h 7154778"/>
              <a:gd name="connsiteX397" fmla="*/ 9025681 w 10113813"/>
              <a:gd name="connsiteY397" fmla="*/ 3679523 h 7154778"/>
              <a:gd name="connsiteX398" fmla="*/ 9259772 w 10113813"/>
              <a:gd name="connsiteY398" fmla="*/ 3615711 h 7154778"/>
              <a:gd name="connsiteX399" fmla="*/ 9381047 w 10113813"/>
              <a:gd name="connsiteY399" fmla="*/ 3570251 h 7154778"/>
              <a:gd name="connsiteX400" fmla="*/ 9592107 w 10113813"/>
              <a:gd name="connsiteY400" fmla="*/ 3523052 h 7154778"/>
              <a:gd name="connsiteX401" fmla="*/ 9677815 w 10113813"/>
              <a:gd name="connsiteY401" fmla="*/ 3496244 h 7154778"/>
              <a:gd name="connsiteX402" fmla="*/ 9801128 w 10113813"/>
              <a:gd name="connsiteY402" fmla="*/ 3463318 h 7154778"/>
              <a:gd name="connsiteX403" fmla="*/ 10049794 w 10113813"/>
              <a:gd name="connsiteY403" fmla="*/ 3410003 h 7154778"/>
              <a:gd name="connsiteX404" fmla="*/ 10089439 w 10113813"/>
              <a:gd name="connsiteY404" fmla="*/ 3416421 h 7154778"/>
              <a:gd name="connsiteX405" fmla="*/ 10105751 w 10113813"/>
              <a:gd name="connsiteY405" fmla="*/ 3516703 h 7154778"/>
              <a:gd name="connsiteX406" fmla="*/ 10109528 w 10113813"/>
              <a:gd name="connsiteY406" fmla="*/ 3619024 h 7154778"/>
              <a:gd name="connsiteX407" fmla="*/ 10078039 w 10113813"/>
              <a:gd name="connsiteY407" fmla="*/ 3662747 h 7154778"/>
              <a:gd name="connsiteX408" fmla="*/ 10056745 w 10113813"/>
              <a:gd name="connsiteY408" fmla="*/ 3769146 h 7154778"/>
              <a:gd name="connsiteX409" fmla="*/ 9901943 w 10113813"/>
              <a:gd name="connsiteY409" fmla="*/ 3845794 h 7154778"/>
              <a:gd name="connsiteX410" fmla="*/ 9834888 w 10113813"/>
              <a:gd name="connsiteY410" fmla="*/ 3908169 h 7154778"/>
              <a:gd name="connsiteX411" fmla="*/ 9794942 w 10113813"/>
              <a:gd name="connsiteY411" fmla="*/ 3979001 h 7154778"/>
              <a:gd name="connsiteX412" fmla="*/ 9725847 w 10113813"/>
              <a:gd name="connsiteY412" fmla="*/ 4028841 h 7154778"/>
              <a:gd name="connsiteX413" fmla="*/ 9694359 w 10113813"/>
              <a:gd name="connsiteY413" fmla="*/ 4072564 h 7154778"/>
              <a:gd name="connsiteX414" fmla="*/ 9652513 w 10113813"/>
              <a:gd name="connsiteY414" fmla="*/ 4090511 h 7154778"/>
              <a:gd name="connsiteX415" fmla="*/ 9641525 w 10113813"/>
              <a:gd name="connsiteY415" fmla="*/ 4095176 h 7154778"/>
              <a:gd name="connsiteX416" fmla="*/ 9641146 w 10113813"/>
              <a:gd name="connsiteY416" fmla="*/ 4095326 h 7154778"/>
              <a:gd name="connsiteX417" fmla="*/ 9634726 w 10113813"/>
              <a:gd name="connsiteY417" fmla="*/ 4098063 h 7154778"/>
              <a:gd name="connsiteX418" fmla="*/ 9641525 w 10113813"/>
              <a:gd name="connsiteY418" fmla="*/ 4095176 h 7154778"/>
              <a:gd name="connsiteX419" fmla="*/ 9650262 w 10113813"/>
              <a:gd name="connsiteY419" fmla="*/ 4091710 h 7154778"/>
              <a:gd name="connsiteX420" fmla="*/ 9610690 w 10113813"/>
              <a:gd name="connsiteY420" fmla="*/ 4111908 h 7154778"/>
              <a:gd name="connsiteX421" fmla="*/ 9562588 w 10113813"/>
              <a:gd name="connsiteY421" fmla="*/ 4132599 h 7154778"/>
              <a:gd name="connsiteX422" fmla="*/ 9485036 w 10113813"/>
              <a:gd name="connsiteY422" fmla="*/ 4209548 h 7154778"/>
              <a:gd name="connsiteX423" fmla="*/ 9466083 w 10113813"/>
              <a:gd name="connsiteY423" fmla="*/ 4251232 h 7154778"/>
              <a:gd name="connsiteX424" fmla="*/ 9426137 w 10113813"/>
              <a:gd name="connsiteY424" fmla="*/ 4322064 h 7154778"/>
              <a:gd name="connsiteX425" fmla="*/ 9379773 w 10113813"/>
              <a:gd name="connsiteY425" fmla="*/ 4432541 h 7154778"/>
              <a:gd name="connsiteX426" fmla="*/ 9341866 w 10113813"/>
              <a:gd name="connsiteY426" fmla="*/ 4515909 h 7154778"/>
              <a:gd name="connsiteX427" fmla="*/ 9293764 w 10113813"/>
              <a:gd name="connsiteY427" fmla="*/ 4536600 h 7154778"/>
              <a:gd name="connsiteX428" fmla="*/ 9233127 w 10113813"/>
              <a:gd name="connsiteY428" fmla="*/ 4559330 h 7154778"/>
              <a:gd name="connsiteX429" fmla="*/ 9199599 w 10113813"/>
              <a:gd name="connsiteY429" fmla="*/ 4590518 h 7154778"/>
              <a:gd name="connsiteX430" fmla="*/ 9078325 w 10113813"/>
              <a:gd name="connsiteY430" fmla="*/ 4635979 h 7154778"/>
              <a:gd name="connsiteX431" fmla="*/ 9017687 w 10113813"/>
              <a:gd name="connsiteY431" fmla="*/ 4658709 h 7154778"/>
              <a:gd name="connsiteX432" fmla="*/ 8936058 w 10113813"/>
              <a:gd name="connsiteY432" fmla="*/ 4710588 h 7154778"/>
              <a:gd name="connsiteX433" fmla="*/ 8887956 w 10113813"/>
              <a:gd name="connsiteY433" fmla="*/ 4731279 h 7154778"/>
              <a:gd name="connsiteX434" fmla="*/ 8816822 w 10113813"/>
              <a:gd name="connsiteY434" fmla="*/ 4768584 h 7154778"/>
              <a:gd name="connsiteX435" fmla="*/ 8768720 w 10113813"/>
              <a:gd name="connsiteY435" fmla="*/ 4789275 h 7154778"/>
              <a:gd name="connsiteX436" fmla="*/ 8676594 w 10113813"/>
              <a:gd name="connsiteY436" fmla="*/ 4855728 h 7154778"/>
              <a:gd name="connsiteX437" fmla="*/ 8642321 w 10113813"/>
              <a:gd name="connsiteY437" fmla="*/ 4872924 h 7154778"/>
              <a:gd name="connsiteX438" fmla="*/ 8644987 w 10113813"/>
              <a:gd name="connsiteY438" fmla="*/ 4870165 h 7154778"/>
              <a:gd name="connsiteX439" fmla="*/ 8645423 w 10113813"/>
              <a:gd name="connsiteY439" fmla="*/ 4869746 h 7154778"/>
              <a:gd name="connsiteX440" fmla="*/ 8646445 w 10113813"/>
              <a:gd name="connsiteY440" fmla="*/ 4868656 h 7154778"/>
              <a:gd name="connsiteX441" fmla="*/ 8644987 w 10113813"/>
              <a:gd name="connsiteY441" fmla="*/ 4870165 h 7154778"/>
              <a:gd name="connsiteX442" fmla="*/ 8634145 w 10113813"/>
              <a:gd name="connsiteY442" fmla="*/ 4880586 h 7154778"/>
              <a:gd name="connsiteX443" fmla="*/ 8607500 w 10113813"/>
              <a:gd name="connsiteY443" fmla="*/ 4905568 h 7154778"/>
              <a:gd name="connsiteX444" fmla="*/ 8536366 w 10113813"/>
              <a:gd name="connsiteY444" fmla="*/ 4942872 h 7154778"/>
              <a:gd name="connsiteX445" fmla="*/ 8504878 w 10113813"/>
              <a:gd name="connsiteY445" fmla="*/ 4986595 h 7154778"/>
              <a:gd name="connsiteX446" fmla="*/ 8471350 w 10113813"/>
              <a:gd name="connsiteY446" fmla="*/ 5017783 h 7154778"/>
              <a:gd name="connsiteX447" fmla="*/ 8372806 w 10113813"/>
              <a:gd name="connsiteY447" fmla="*/ 5123880 h 7154778"/>
              <a:gd name="connsiteX448" fmla="*/ 8291176 w 10113813"/>
              <a:gd name="connsiteY448" fmla="*/ 5175759 h 7154778"/>
              <a:gd name="connsiteX449" fmla="*/ 8261726 w 10113813"/>
              <a:gd name="connsiteY449" fmla="*/ 5232017 h 7154778"/>
              <a:gd name="connsiteX450" fmla="*/ 8226160 w 10113813"/>
              <a:gd name="connsiteY450" fmla="*/ 5250670 h 7154778"/>
              <a:gd name="connsiteX451" fmla="*/ 8194671 w 10113813"/>
              <a:gd name="connsiteY451" fmla="*/ 5294392 h 7154778"/>
              <a:gd name="connsiteX452" fmla="*/ 8111002 w 10113813"/>
              <a:gd name="connsiteY452" fmla="*/ 5333736 h 7154778"/>
              <a:gd name="connsiteX453" fmla="*/ 7989728 w 10113813"/>
              <a:gd name="connsiteY453" fmla="*/ 5379197 h 7154778"/>
              <a:gd name="connsiteX454" fmla="*/ 7943665 w 10113813"/>
              <a:gd name="connsiteY454" fmla="*/ 5412423 h 7154778"/>
              <a:gd name="connsiteX455" fmla="*/ 7895563 w 10113813"/>
              <a:gd name="connsiteY455" fmla="*/ 5433114 h 7154778"/>
              <a:gd name="connsiteX456" fmla="*/ 7834926 w 10113813"/>
              <a:gd name="connsiteY456" fmla="*/ 5455845 h 7154778"/>
              <a:gd name="connsiteX457" fmla="*/ 7803437 w 10113813"/>
              <a:gd name="connsiteY457" fmla="*/ 5499567 h 7154778"/>
              <a:gd name="connsiteX458" fmla="*/ 7769909 w 10113813"/>
              <a:gd name="connsiteY458" fmla="*/ 5530755 h 7154778"/>
              <a:gd name="connsiteX459" fmla="*/ 7763491 w 10113813"/>
              <a:gd name="connsiteY459" fmla="*/ 5570400 h 7154778"/>
              <a:gd name="connsiteX460" fmla="*/ 7729963 w 10113813"/>
              <a:gd name="connsiteY460" fmla="*/ 5601587 h 7154778"/>
              <a:gd name="connsiteX461" fmla="*/ 7685939 w 10113813"/>
              <a:gd name="connsiteY461" fmla="*/ 5647349 h 7154778"/>
              <a:gd name="connsiteX462" fmla="*/ 7637837 w 10113813"/>
              <a:gd name="connsiteY462" fmla="*/ 5668040 h 7154778"/>
              <a:gd name="connsiteX463" fmla="*/ 7577200 w 10113813"/>
              <a:gd name="connsiteY463" fmla="*/ 5690771 h 7154778"/>
              <a:gd name="connsiteX464" fmla="*/ 7533176 w 10113813"/>
              <a:gd name="connsiteY464" fmla="*/ 5736533 h 7154778"/>
              <a:gd name="connsiteX465" fmla="*/ 7367878 w 10113813"/>
              <a:gd name="connsiteY465" fmla="*/ 5827755 h 7154778"/>
              <a:gd name="connsiteX466" fmla="*/ 7300822 w 10113813"/>
              <a:gd name="connsiteY466" fmla="*/ 5890130 h 7154778"/>
              <a:gd name="connsiteX467" fmla="*/ 7227349 w 10113813"/>
              <a:gd name="connsiteY467" fmla="*/ 5992150 h 7154778"/>
              <a:gd name="connsiteX468" fmla="*/ 7162332 w 10113813"/>
              <a:gd name="connsiteY468" fmla="*/ 6067060 h 7154778"/>
              <a:gd name="connsiteX469" fmla="*/ 7155914 w 10113813"/>
              <a:gd name="connsiteY469" fmla="*/ 6106705 h 7154778"/>
              <a:gd name="connsiteX470" fmla="*/ 7122387 w 10113813"/>
              <a:gd name="connsiteY470" fmla="*/ 6137892 h 7154778"/>
              <a:gd name="connsiteX471" fmla="*/ 7011608 w 10113813"/>
              <a:gd name="connsiteY471" fmla="*/ 6168779 h 7154778"/>
              <a:gd name="connsiteX472" fmla="*/ 6963506 w 10113813"/>
              <a:gd name="connsiteY472" fmla="*/ 6189470 h 7154778"/>
              <a:gd name="connsiteX473" fmla="*/ 6476671 w 10113813"/>
              <a:gd name="connsiteY473" fmla="*/ 6281527 h 7154778"/>
              <a:gd name="connsiteX474" fmla="*/ 6294759 w 10113813"/>
              <a:gd name="connsiteY474" fmla="*/ 6349718 h 7154778"/>
              <a:gd name="connsiteX475" fmla="*/ 6261231 w 10113813"/>
              <a:gd name="connsiteY475" fmla="*/ 6380905 h 7154778"/>
              <a:gd name="connsiteX476" fmla="*/ 6215168 w 10113813"/>
              <a:gd name="connsiteY476" fmla="*/ 6414132 h 7154778"/>
              <a:gd name="connsiteX477" fmla="*/ 6170843 w 10113813"/>
              <a:gd name="connsiteY477" fmla="*/ 6537144 h 7154778"/>
              <a:gd name="connsiteX478" fmla="*/ 6158007 w 10113813"/>
              <a:gd name="connsiteY478" fmla="*/ 6616434 h 7154778"/>
              <a:gd name="connsiteX479" fmla="*/ 6129787 w 10113813"/>
              <a:gd name="connsiteY479" fmla="*/ 6655113 h 7154778"/>
              <a:gd name="connsiteX480" fmla="*/ 6122696 w 10113813"/>
              <a:gd name="connsiteY480" fmla="*/ 6664415 h 7154778"/>
              <a:gd name="connsiteX481" fmla="*/ 6121956 w 10113813"/>
              <a:gd name="connsiteY481" fmla="*/ 6665179 h 7154778"/>
              <a:gd name="connsiteX482" fmla="*/ 6117420 w 10113813"/>
              <a:gd name="connsiteY482" fmla="*/ 6671337 h 7154778"/>
              <a:gd name="connsiteX483" fmla="*/ 6122696 w 10113813"/>
              <a:gd name="connsiteY483" fmla="*/ 6664415 h 7154778"/>
              <a:gd name="connsiteX484" fmla="*/ 6129715 w 10113813"/>
              <a:gd name="connsiteY484" fmla="*/ 6657180 h 7154778"/>
              <a:gd name="connsiteX485" fmla="*/ 6120100 w 10113813"/>
              <a:gd name="connsiteY485" fmla="*/ 6699801 h 7154778"/>
              <a:gd name="connsiteX486" fmla="*/ 6088611 w 10113813"/>
              <a:gd name="connsiteY486" fmla="*/ 6743524 h 7154778"/>
              <a:gd name="connsiteX487" fmla="*/ 6053044 w 10113813"/>
              <a:gd name="connsiteY487" fmla="*/ 6762176 h 7154778"/>
              <a:gd name="connsiteX488" fmla="*/ 6008719 w 10113813"/>
              <a:gd name="connsiteY488" fmla="*/ 6885189 h 7154778"/>
              <a:gd name="connsiteX489" fmla="*/ 5960316 w 10113813"/>
              <a:gd name="connsiteY489" fmla="*/ 6983130 h 7154778"/>
              <a:gd name="connsiteX490" fmla="*/ 5891222 w 10113813"/>
              <a:gd name="connsiteY490" fmla="*/ 7032970 h 7154778"/>
              <a:gd name="connsiteX491" fmla="*/ 5799096 w 10113813"/>
              <a:gd name="connsiteY491" fmla="*/ 7099423 h 715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</a:cxnLst>
            <a:rect l="l" t="t" r="r" b="b"/>
            <a:pathLst>
              <a:path w="10113813" h="7154778">
                <a:moveTo>
                  <a:pt x="5537895" y="7154778"/>
                </a:moveTo>
                <a:cubicBezTo>
                  <a:pt x="5521177" y="7153375"/>
                  <a:pt x="5465516" y="7150047"/>
                  <a:pt x="5446070" y="7143980"/>
                </a:cubicBezTo>
                <a:cubicBezTo>
                  <a:pt x="5431499" y="7139435"/>
                  <a:pt x="5418957" y="7129573"/>
                  <a:pt x="5404386" y="7125027"/>
                </a:cubicBezTo>
                <a:cubicBezTo>
                  <a:pt x="5391606" y="7121040"/>
                  <a:pt x="5376401" y="7125185"/>
                  <a:pt x="5364741" y="7118609"/>
                </a:cubicBezTo>
                <a:cubicBezTo>
                  <a:pt x="5351446" y="7111111"/>
                  <a:pt x="5343950" y="7096257"/>
                  <a:pt x="5333554" y="7085081"/>
                </a:cubicBezTo>
                <a:cubicBezTo>
                  <a:pt x="5333554" y="7085081"/>
                  <a:pt x="5276090" y="7063327"/>
                  <a:pt x="5250186" y="7047174"/>
                </a:cubicBezTo>
                <a:cubicBezTo>
                  <a:pt x="5235707" y="7038145"/>
                  <a:pt x="5203437" y="6997081"/>
                  <a:pt x="5200347" y="6978080"/>
                </a:cubicBezTo>
                <a:cubicBezTo>
                  <a:pt x="5196212" y="6952664"/>
                  <a:pt x="5200548" y="6926579"/>
                  <a:pt x="5200648" y="6900829"/>
                </a:cubicBezTo>
                <a:cubicBezTo>
                  <a:pt x="5232344" y="6799226"/>
                  <a:pt x="5218049" y="6831048"/>
                  <a:pt x="5307950" y="6690371"/>
                </a:cubicBezTo>
                <a:cubicBezTo>
                  <a:pt x="5333741" y="6650014"/>
                  <a:pt x="5372825" y="6617701"/>
                  <a:pt x="5391920" y="6573777"/>
                </a:cubicBezTo>
                <a:cubicBezTo>
                  <a:pt x="5402187" y="6550162"/>
                  <a:pt x="5390744" y="6522235"/>
                  <a:pt x="5392221" y="6496527"/>
                </a:cubicBezTo>
                <a:cubicBezTo>
                  <a:pt x="5392989" y="6483162"/>
                  <a:pt x="5402636" y="6469658"/>
                  <a:pt x="5398639" y="6456882"/>
                </a:cubicBezTo>
                <a:cubicBezTo>
                  <a:pt x="5392988" y="6438813"/>
                  <a:pt x="5376489" y="6426173"/>
                  <a:pt x="5365413" y="6410819"/>
                </a:cubicBezTo>
                <a:cubicBezTo>
                  <a:pt x="5250422" y="6444584"/>
                  <a:pt x="5298522" y="6426180"/>
                  <a:pt x="5219068" y="6460358"/>
                </a:cubicBezTo>
                <a:cubicBezTo>
                  <a:pt x="5182175" y="6476227"/>
                  <a:pt x="5144213" y="6491844"/>
                  <a:pt x="5112368" y="6516315"/>
                </a:cubicBezTo>
                <a:cubicBezTo>
                  <a:pt x="5093379" y="6530905"/>
                  <a:pt x="5084378" y="6555180"/>
                  <a:pt x="5070383" y="6574611"/>
                </a:cubicBezTo>
                <a:cubicBezTo>
                  <a:pt x="4962592" y="6639482"/>
                  <a:pt x="4568724" y="6885985"/>
                  <a:pt x="4478284" y="6889661"/>
                </a:cubicBezTo>
                <a:cubicBezTo>
                  <a:pt x="4421851" y="6891956"/>
                  <a:pt x="4435542" y="6785100"/>
                  <a:pt x="4414171" y="6732820"/>
                </a:cubicBezTo>
                <a:cubicBezTo>
                  <a:pt x="4422358" y="6714813"/>
                  <a:pt x="4428195" y="6702128"/>
                  <a:pt x="4432229" y="6693454"/>
                </a:cubicBezTo>
                <a:lnTo>
                  <a:pt x="4435871" y="6685755"/>
                </a:lnTo>
                <a:lnTo>
                  <a:pt x="4439165" y="6679063"/>
                </a:lnTo>
                <a:cubicBezTo>
                  <a:pt x="4440157" y="6676934"/>
                  <a:pt x="4440439" y="6676194"/>
                  <a:pt x="4439465" y="6678156"/>
                </a:cubicBezTo>
                <a:lnTo>
                  <a:pt x="4435871" y="6685755"/>
                </a:lnTo>
                <a:lnTo>
                  <a:pt x="4434611" y="6688314"/>
                </a:lnTo>
                <a:cubicBezTo>
                  <a:pt x="4427164" y="6702715"/>
                  <a:pt x="4417131" y="6718397"/>
                  <a:pt x="4439542" y="6651492"/>
                </a:cubicBezTo>
                <a:cubicBezTo>
                  <a:pt x="4464227" y="6577803"/>
                  <a:pt x="4504795" y="6508841"/>
                  <a:pt x="4519735" y="6432577"/>
                </a:cubicBezTo>
                <a:cubicBezTo>
                  <a:pt x="4546748" y="6294695"/>
                  <a:pt x="4540008" y="6306367"/>
                  <a:pt x="4468158" y="6273696"/>
                </a:cubicBezTo>
                <a:cubicBezTo>
                  <a:pt x="4422740" y="6306457"/>
                  <a:pt x="4407239" y="6320940"/>
                  <a:pt x="4350961" y="6344228"/>
                </a:cubicBezTo>
                <a:cubicBezTo>
                  <a:pt x="4307227" y="6362324"/>
                  <a:pt x="4260963" y="6373818"/>
                  <a:pt x="4217152" y="6391727"/>
                </a:cubicBezTo>
                <a:cubicBezTo>
                  <a:pt x="4018127" y="6473084"/>
                  <a:pt x="4083254" y="6521878"/>
                  <a:pt x="4006091" y="6438926"/>
                </a:cubicBezTo>
                <a:cubicBezTo>
                  <a:pt x="4013796" y="6391341"/>
                  <a:pt x="4012459" y="6381428"/>
                  <a:pt x="4039920" y="6330488"/>
                </a:cubicBezTo>
                <a:cubicBezTo>
                  <a:pt x="4061276" y="6290876"/>
                  <a:pt x="4103108" y="6260172"/>
                  <a:pt x="4111355" y="6215933"/>
                </a:cubicBezTo>
                <a:cubicBezTo>
                  <a:pt x="4150496" y="6005972"/>
                  <a:pt x="4157320" y="6024017"/>
                  <a:pt x="4060078" y="5979802"/>
                </a:cubicBezTo>
                <a:cubicBezTo>
                  <a:pt x="3973361" y="6017104"/>
                  <a:pt x="4038291" y="5987016"/>
                  <a:pt x="3917812" y="6054411"/>
                </a:cubicBezTo>
                <a:cubicBezTo>
                  <a:pt x="3819556" y="6109373"/>
                  <a:pt x="3912932" y="6037832"/>
                  <a:pt x="3721024" y="6189356"/>
                </a:cubicBezTo>
                <a:cubicBezTo>
                  <a:pt x="3704412" y="6202473"/>
                  <a:pt x="3691675" y="6219864"/>
                  <a:pt x="3677001" y="6235118"/>
                </a:cubicBezTo>
                <a:cubicBezTo>
                  <a:pt x="3645667" y="6232489"/>
                  <a:pt x="3609179" y="6235318"/>
                  <a:pt x="3583137" y="6211785"/>
                </a:cubicBezTo>
                <a:cubicBezTo>
                  <a:pt x="3573204" y="6202811"/>
                  <a:pt x="3570702" y="6188074"/>
                  <a:pt x="3564484" y="6176219"/>
                </a:cubicBezTo>
                <a:cubicBezTo>
                  <a:pt x="3567935" y="6135099"/>
                  <a:pt x="3567645" y="6122554"/>
                  <a:pt x="3575282" y="6084394"/>
                </a:cubicBezTo>
                <a:cubicBezTo>
                  <a:pt x="3579756" y="6062040"/>
                  <a:pt x="3581481" y="6038721"/>
                  <a:pt x="3590157" y="6017640"/>
                </a:cubicBezTo>
                <a:cubicBezTo>
                  <a:pt x="3606268" y="5978491"/>
                  <a:pt x="3642291" y="5946913"/>
                  <a:pt x="3649057" y="5905124"/>
                </a:cubicBezTo>
                <a:cubicBezTo>
                  <a:pt x="3659966" y="5837740"/>
                  <a:pt x="3644020" y="5768695"/>
                  <a:pt x="3641503" y="5700482"/>
                </a:cubicBezTo>
                <a:cubicBezTo>
                  <a:pt x="3633926" y="5680269"/>
                  <a:pt x="3624854" y="5660556"/>
                  <a:pt x="3618773" y="5639844"/>
                </a:cubicBezTo>
                <a:cubicBezTo>
                  <a:pt x="3605599" y="5594980"/>
                  <a:pt x="3600221" y="5547779"/>
                  <a:pt x="3583808" y="5503996"/>
                </a:cubicBezTo>
                <a:cubicBezTo>
                  <a:pt x="3577163" y="5486268"/>
                  <a:pt x="3568651" y="5452281"/>
                  <a:pt x="3550582" y="5457933"/>
                </a:cubicBezTo>
                <a:cubicBezTo>
                  <a:pt x="3522013" y="5466868"/>
                  <a:pt x="3515595" y="5506513"/>
                  <a:pt x="3498101" y="5530804"/>
                </a:cubicBezTo>
                <a:cubicBezTo>
                  <a:pt x="3266673" y="5663316"/>
                  <a:pt x="3436779" y="5569571"/>
                  <a:pt x="2973057" y="5783479"/>
                </a:cubicBezTo>
                <a:cubicBezTo>
                  <a:pt x="2957123" y="5764625"/>
                  <a:pt x="2934694" y="5749728"/>
                  <a:pt x="2925256" y="5726920"/>
                </a:cubicBezTo>
                <a:cubicBezTo>
                  <a:pt x="2826763" y="5488896"/>
                  <a:pt x="2948040" y="5649278"/>
                  <a:pt x="2840452" y="5521976"/>
                </a:cubicBezTo>
                <a:cubicBezTo>
                  <a:pt x="2827237" y="5519837"/>
                  <a:pt x="2814103" y="5517122"/>
                  <a:pt x="2800807" y="5515558"/>
                </a:cubicBezTo>
                <a:cubicBezTo>
                  <a:pt x="2786395" y="5513864"/>
                  <a:pt x="2775636" y="5512664"/>
                  <a:pt x="2767657" y="5511833"/>
                </a:cubicBezTo>
                <a:lnTo>
                  <a:pt x="2760817" y="5511203"/>
                </a:lnTo>
                <a:lnTo>
                  <a:pt x="2645928" y="5521193"/>
                </a:lnTo>
                <a:lnTo>
                  <a:pt x="2610739" y="5533608"/>
                </a:lnTo>
                <a:cubicBezTo>
                  <a:pt x="2572501" y="5554525"/>
                  <a:pt x="2542782" y="5588216"/>
                  <a:pt x="2508117" y="5614636"/>
                </a:cubicBezTo>
                <a:cubicBezTo>
                  <a:pt x="2409172" y="5690043"/>
                  <a:pt x="2468164" y="5634184"/>
                  <a:pt x="2394999" y="5710237"/>
                </a:cubicBezTo>
                <a:cubicBezTo>
                  <a:pt x="2330718" y="5734334"/>
                  <a:pt x="2334389" y="5745824"/>
                  <a:pt x="2320275" y="5711989"/>
                </a:cubicBezTo>
                <a:lnTo>
                  <a:pt x="2319068" y="5709175"/>
                </a:lnTo>
                <a:lnTo>
                  <a:pt x="2312368" y="5712228"/>
                </a:lnTo>
                <a:cubicBezTo>
                  <a:pt x="2302322" y="5716744"/>
                  <a:pt x="2290886" y="5721839"/>
                  <a:pt x="2277700" y="5727700"/>
                </a:cubicBezTo>
                <a:cubicBezTo>
                  <a:pt x="2244648" y="5742390"/>
                  <a:pt x="2209545" y="5752028"/>
                  <a:pt x="2176100" y="5765800"/>
                </a:cubicBezTo>
                <a:cubicBezTo>
                  <a:pt x="2019892" y="5830121"/>
                  <a:pt x="2114276" y="5807854"/>
                  <a:pt x="1985600" y="5829300"/>
                </a:cubicBezTo>
                <a:cubicBezTo>
                  <a:pt x="1981367" y="5795433"/>
                  <a:pt x="1976473" y="5761643"/>
                  <a:pt x="1972900" y="5727700"/>
                </a:cubicBezTo>
                <a:cubicBezTo>
                  <a:pt x="1954725" y="5555039"/>
                  <a:pt x="1972994" y="5639178"/>
                  <a:pt x="1947500" y="5537200"/>
                </a:cubicBezTo>
                <a:cubicBezTo>
                  <a:pt x="1803567" y="5532967"/>
                  <a:pt x="1659696" y="5524500"/>
                  <a:pt x="1515700" y="5524500"/>
                </a:cubicBezTo>
                <a:cubicBezTo>
                  <a:pt x="1443733" y="5524500"/>
                  <a:pt x="1473367" y="5571067"/>
                  <a:pt x="1452200" y="5486400"/>
                </a:cubicBezTo>
                <a:cubicBezTo>
                  <a:pt x="1456269" y="5470124"/>
                  <a:pt x="1468490" y="5415720"/>
                  <a:pt x="1477600" y="5397500"/>
                </a:cubicBezTo>
                <a:cubicBezTo>
                  <a:pt x="1484426" y="5383848"/>
                  <a:pt x="1495427" y="5372652"/>
                  <a:pt x="1503000" y="5359400"/>
                </a:cubicBezTo>
                <a:cubicBezTo>
                  <a:pt x="1512393" y="5342962"/>
                  <a:pt x="1517898" y="5324352"/>
                  <a:pt x="1528400" y="5308600"/>
                </a:cubicBezTo>
                <a:cubicBezTo>
                  <a:pt x="1597423" y="5205065"/>
                  <a:pt x="1565758" y="5285425"/>
                  <a:pt x="1591900" y="5207000"/>
                </a:cubicBezTo>
                <a:cubicBezTo>
                  <a:pt x="1604600" y="5190067"/>
                  <a:pt x="1619498" y="5174578"/>
                  <a:pt x="1630000" y="5156200"/>
                </a:cubicBezTo>
                <a:cubicBezTo>
                  <a:pt x="1642016" y="5135172"/>
                  <a:pt x="1652184" y="5070679"/>
                  <a:pt x="1655400" y="5054600"/>
                </a:cubicBezTo>
                <a:cubicBezTo>
                  <a:pt x="1613067" y="5046133"/>
                  <a:pt x="1571572" y="5029200"/>
                  <a:pt x="1528400" y="5029200"/>
                </a:cubicBezTo>
                <a:cubicBezTo>
                  <a:pt x="1467448" y="5029200"/>
                  <a:pt x="1368484" y="5071706"/>
                  <a:pt x="1312500" y="5092700"/>
                </a:cubicBezTo>
                <a:cubicBezTo>
                  <a:pt x="1274400" y="5096933"/>
                  <a:pt x="1236344" y="5101586"/>
                  <a:pt x="1198200" y="5105400"/>
                </a:cubicBezTo>
                <a:cubicBezTo>
                  <a:pt x="1151673" y="5110053"/>
                  <a:pt x="1104973" y="5112936"/>
                  <a:pt x="1058500" y="5118100"/>
                </a:cubicBezTo>
                <a:cubicBezTo>
                  <a:pt x="1028749" y="5121406"/>
                  <a:pt x="999431" y="5133286"/>
                  <a:pt x="969600" y="5130800"/>
                </a:cubicBezTo>
                <a:cubicBezTo>
                  <a:pt x="946882" y="5128907"/>
                  <a:pt x="927267" y="5113867"/>
                  <a:pt x="906100" y="5105400"/>
                </a:cubicBezTo>
                <a:lnTo>
                  <a:pt x="931500" y="5029200"/>
                </a:lnTo>
                <a:cubicBezTo>
                  <a:pt x="937754" y="5010438"/>
                  <a:pt x="1003012" y="4925384"/>
                  <a:pt x="1020400" y="4902200"/>
                </a:cubicBezTo>
                <a:cubicBezTo>
                  <a:pt x="868000" y="4897967"/>
                  <a:pt x="715659" y="4889500"/>
                  <a:pt x="563200" y="4889500"/>
                </a:cubicBezTo>
                <a:cubicBezTo>
                  <a:pt x="156800" y="4889500"/>
                  <a:pt x="664800" y="4923367"/>
                  <a:pt x="258400" y="4889500"/>
                </a:cubicBezTo>
                <a:cubicBezTo>
                  <a:pt x="258400" y="4889500"/>
                  <a:pt x="308021" y="4837463"/>
                  <a:pt x="334600" y="4813300"/>
                </a:cubicBezTo>
                <a:cubicBezTo>
                  <a:pt x="354657" y="4795066"/>
                  <a:pt x="376933" y="4779433"/>
                  <a:pt x="398100" y="4762500"/>
                </a:cubicBezTo>
                <a:cubicBezTo>
                  <a:pt x="410800" y="4758267"/>
                  <a:pt x="425916" y="4758370"/>
                  <a:pt x="436200" y="4749800"/>
                </a:cubicBezTo>
                <a:cubicBezTo>
                  <a:pt x="452461" y="4736249"/>
                  <a:pt x="459333" y="4713967"/>
                  <a:pt x="474300" y="4699000"/>
                </a:cubicBezTo>
                <a:cubicBezTo>
                  <a:pt x="485093" y="4688207"/>
                  <a:pt x="499700" y="4682067"/>
                  <a:pt x="512400" y="4673600"/>
                </a:cubicBezTo>
                <a:cubicBezTo>
                  <a:pt x="583740" y="4626040"/>
                  <a:pt x="643428" y="4629477"/>
                  <a:pt x="715600" y="4597400"/>
                </a:cubicBezTo>
                <a:cubicBezTo>
                  <a:pt x="729548" y="4591201"/>
                  <a:pt x="741000" y="4580467"/>
                  <a:pt x="753700" y="4572000"/>
                </a:cubicBezTo>
                <a:cubicBezTo>
                  <a:pt x="794889" y="4544540"/>
                  <a:pt x="883949" y="4515884"/>
                  <a:pt x="944200" y="4495800"/>
                </a:cubicBezTo>
                <a:cubicBezTo>
                  <a:pt x="982300" y="4491567"/>
                  <a:pt x="1021459" y="4492977"/>
                  <a:pt x="1058500" y="4483100"/>
                </a:cubicBezTo>
                <a:cubicBezTo>
                  <a:pt x="1132361" y="4463404"/>
                  <a:pt x="1158219" y="4421481"/>
                  <a:pt x="1210900" y="4368800"/>
                </a:cubicBezTo>
                <a:cubicBezTo>
                  <a:pt x="1243544" y="4357919"/>
                  <a:pt x="1264717" y="4349779"/>
                  <a:pt x="1299800" y="4343400"/>
                </a:cubicBezTo>
                <a:cubicBezTo>
                  <a:pt x="1329251" y="4338045"/>
                  <a:pt x="1360568" y="4340930"/>
                  <a:pt x="1388700" y="4330700"/>
                </a:cubicBezTo>
                <a:cubicBezTo>
                  <a:pt x="1408592" y="4323466"/>
                  <a:pt x="1423429" y="4306375"/>
                  <a:pt x="1439500" y="4292600"/>
                </a:cubicBezTo>
                <a:cubicBezTo>
                  <a:pt x="1478822" y="4258895"/>
                  <a:pt x="1470789" y="4251555"/>
                  <a:pt x="1515700" y="4229100"/>
                </a:cubicBezTo>
                <a:cubicBezTo>
                  <a:pt x="1565128" y="4204386"/>
                  <a:pt x="1547633" y="4228115"/>
                  <a:pt x="1604600" y="4203700"/>
                </a:cubicBezTo>
                <a:cubicBezTo>
                  <a:pt x="1618629" y="4197687"/>
                  <a:pt x="1629448" y="4185873"/>
                  <a:pt x="1642700" y="4178300"/>
                </a:cubicBezTo>
                <a:cubicBezTo>
                  <a:pt x="1755491" y="4113848"/>
                  <a:pt x="1638775" y="4189383"/>
                  <a:pt x="1731600" y="4127500"/>
                </a:cubicBezTo>
                <a:cubicBezTo>
                  <a:pt x="1748533" y="4123267"/>
                  <a:pt x="1766357" y="4121676"/>
                  <a:pt x="1782400" y="4114800"/>
                </a:cubicBezTo>
                <a:cubicBezTo>
                  <a:pt x="1796429" y="4108787"/>
                  <a:pt x="1806848" y="4096226"/>
                  <a:pt x="1820500" y="4089400"/>
                </a:cubicBezTo>
                <a:cubicBezTo>
                  <a:pt x="1832474" y="4083413"/>
                  <a:pt x="1846626" y="4082687"/>
                  <a:pt x="1858600" y="4076700"/>
                </a:cubicBezTo>
                <a:cubicBezTo>
                  <a:pt x="1895260" y="4058370"/>
                  <a:pt x="1985600" y="3978855"/>
                  <a:pt x="1985600" y="3962400"/>
                </a:cubicBezTo>
                <a:cubicBezTo>
                  <a:pt x="1985600" y="3931581"/>
                  <a:pt x="1926333" y="3945467"/>
                  <a:pt x="1896700" y="3937000"/>
                </a:cubicBezTo>
                <a:cubicBezTo>
                  <a:pt x="1854367" y="3941233"/>
                  <a:pt x="1811155" y="3940133"/>
                  <a:pt x="1769700" y="3949700"/>
                </a:cubicBezTo>
                <a:cubicBezTo>
                  <a:pt x="1754827" y="3953132"/>
                  <a:pt x="1746567" y="3972107"/>
                  <a:pt x="1731600" y="3975100"/>
                </a:cubicBezTo>
                <a:cubicBezTo>
                  <a:pt x="1524510" y="4016518"/>
                  <a:pt x="1573299" y="4029299"/>
                  <a:pt x="1464900" y="3975100"/>
                </a:cubicBezTo>
                <a:cubicBezTo>
                  <a:pt x="1513776" y="3909932"/>
                  <a:pt x="1488033" y="3939267"/>
                  <a:pt x="1541100" y="3886200"/>
                </a:cubicBezTo>
                <a:cubicBezTo>
                  <a:pt x="1562686" y="3864614"/>
                  <a:pt x="1571619" y="3832816"/>
                  <a:pt x="1591900" y="3810000"/>
                </a:cubicBezTo>
                <a:cubicBezTo>
                  <a:pt x="1680651" y="3710155"/>
                  <a:pt x="1607929" y="3848788"/>
                  <a:pt x="1706200" y="3708400"/>
                </a:cubicBezTo>
                <a:cubicBezTo>
                  <a:pt x="1719273" y="3689724"/>
                  <a:pt x="1747720" y="3661020"/>
                  <a:pt x="1731600" y="3644900"/>
                </a:cubicBezTo>
                <a:cubicBezTo>
                  <a:pt x="1713392" y="3626692"/>
                  <a:pt x="1680974" y="3654591"/>
                  <a:pt x="1655400" y="3657600"/>
                </a:cubicBezTo>
                <a:cubicBezTo>
                  <a:pt x="1608962" y="3663063"/>
                  <a:pt x="1562267" y="3666067"/>
                  <a:pt x="1515699" y="3670300"/>
                </a:cubicBezTo>
                <a:cubicBezTo>
                  <a:pt x="1503000" y="3661833"/>
                  <a:pt x="1485173" y="3658152"/>
                  <a:pt x="1477600" y="3644900"/>
                </a:cubicBezTo>
                <a:cubicBezTo>
                  <a:pt x="1452514" y="3600999"/>
                  <a:pt x="1468820" y="3561801"/>
                  <a:pt x="1477600" y="3517900"/>
                </a:cubicBezTo>
                <a:cubicBezTo>
                  <a:pt x="1464900" y="3513667"/>
                  <a:pt x="1452888" y="3505200"/>
                  <a:pt x="1439500" y="3505200"/>
                </a:cubicBezTo>
                <a:cubicBezTo>
                  <a:pt x="1381933" y="3505200"/>
                  <a:pt x="1350805" y="3522898"/>
                  <a:pt x="1299800" y="3543300"/>
                </a:cubicBezTo>
                <a:cubicBezTo>
                  <a:pt x="1240533" y="3551767"/>
                  <a:pt x="1181765" y="3565184"/>
                  <a:pt x="1122000" y="3568700"/>
                </a:cubicBezTo>
                <a:cubicBezTo>
                  <a:pt x="1108636" y="3569486"/>
                  <a:pt x="1087147" y="3568987"/>
                  <a:pt x="1083900" y="3556000"/>
                </a:cubicBezTo>
                <a:cubicBezTo>
                  <a:pt x="1080198" y="3541192"/>
                  <a:pt x="1100833" y="3530600"/>
                  <a:pt x="1109300" y="3517900"/>
                </a:cubicBezTo>
                <a:cubicBezTo>
                  <a:pt x="1193507" y="3461762"/>
                  <a:pt x="1099937" y="3527739"/>
                  <a:pt x="1185500" y="3454400"/>
                </a:cubicBezTo>
                <a:cubicBezTo>
                  <a:pt x="1201571" y="3440625"/>
                  <a:pt x="1220370" y="3430238"/>
                  <a:pt x="1236300" y="3416300"/>
                </a:cubicBezTo>
                <a:cubicBezTo>
                  <a:pt x="1254322" y="3400531"/>
                  <a:pt x="1279527" y="3388218"/>
                  <a:pt x="1287100" y="3365500"/>
                </a:cubicBezTo>
                <a:cubicBezTo>
                  <a:pt x="1291333" y="3352800"/>
                  <a:pt x="1260974" y="3372213"/>
                  <a:pt x="1249000" y="3378200"/>
                </a:cubicBezTo>
                <a:cubicBezTo>
                  <a:pt x="1235348" y="3385026"/>
                  <a:pt x="1223600" y="3395133"/>
                  <a:pt x="1210900" y="3403600"/>
                </a:cubicBezTo>
                <a:cubicBezTo>
                  <a:pt x="1177033" y="3407833"/>
                  <a:pt x="1142966" y="3410689"/>
                  <a:pt x="1109300" y="3416300"/>
                </a:cubicBezTo>
                <a:cubicBezTo>
                  <a:pt x="1029947" y="3429525"/>
                  <a:pt x="1031388" y="3447075"/>
                  <a:pt x="944200" y="3505200"/>
                </a:cubicBezTo>
                <a:cubicBezTo>
                  <a:pt x="918800" y="3509433"/>
                  <a:pt x="893250" y="3512850"/>
                  <a:pt x="868000" y="3517900"/>
                </a:cubicBezTo>
                <a:cubicBezTo>
                  <a:pt x="749223" y="3541655"/>
                  <a:pt x="875934" y="3519091"/>
                  <a:pt x="779100" y="3543300"/>
                </a:cubicBezTo>
                <a:cubicBezTo>
                  <a:pt x="758159" y="3548535"/>
                  <a:pt x="736541" y="3550765"/>
                  <a:pt x="715600" y="3556000"/>
                </a:cubicBezTo>
                <a:cubicBezTo>
                  <a:pt x="600241" y="3584840"/>
                  <a:pt x="658520" y="3579370"/>
                  <a:pt x="550500" y="3594100"/>
                </a:cubicBezTo>
                <a:cubicBezTo>
                  <a:pt x="326292" y="3624674"/>
                  <a:pt x="409877" y="3640359"/>
                  <a:pt x="271100" y="3594100"/>
                </a:cubicBezTo>
                <a:cubicBezTo>
                  <a:pt x="271100" y="3594100"/>
                  <a:pt x="430952" y="3539828"/>
                  <a:pt x="512400" y="3517900"/>
                </a:cubicBezTo>
                <a:cubicBezTo>
                  <a:pt x="651130" y="3480550"/>
                  <a:pt x="556934" y="3538474"/>
                  <a:pt x="652100" y="3467100"/>
                </a:cubicBezTo>
                <a:cubicBezTo>
                  <a:pt x="727543" y="3448239"/>
                  <a:pt x="683955" y="3466118"/>
                  <a:pt x="753700" y="3416300"/>
                </a:cubicBezTo>
                <a:cubicBezTo>
                  <a:pt x="766120" y="3407428"/>
                  <a:pt x="781007" y="3401693"/>
                  <a:pt x="791800" y="3390900"/>
                </a:cubicBezTo>
                <a:cubicBezTo>
                  <a:pt x="812428" y="3370272"/>
                  <a:pt x="829319" y="3325242"/>
                  <a:pt x="842600" y="3302000"/>
                </a:cubicBezTo>
                <a:cubicBezTo>
                  <a:pt x="850173" y="3288748"/>
                  <a:pt x="859910" y="3276843"/>
                  <a:pt x="868000" y="3263900"/>
                </a:cubicBezTo>
                <a:cubicBezTo>
                  <a:pt x="881083" y="3242968"/>
                  <a:pt x="893400" y="3221567"/>
                  <a:pt x="906100" y="3200400"/>
                </a:cubicBezTo>
                <a:cubicBezTo>
                  <a:pt x="906100" y="3200400"/>
                  <a:pt x="956546" y="3165989"/>
                  <a:pt x="982300" y="3149600"/>
                </a:cubicBezTo>
                <a:cubicBezTo>
                  <a:pt x="1003125" y="3136348"/>
                  <a:pt x="1027058" y="3127564"/>
                  <a:pt x="1045800" y="3111500"/>
                </a:cubicBezTo>
                <a:cubicBezTo>
                  <a:pt x="1089018" y="3074456"/>
                  <a:pt x="1053614" y="3059724"/>
                  <a:pt x="1109300" y="3022600"/>
                </a:cubicBezTo>
                <a:cubicBezTo>
                  <a:pt x="1253721" y="2926320"/>
                  <a:pt x="1131377" y="3069363"/>
                  <a:pt x="1223600" y="2946400"/>
                </a:cubicBezTo>
                <a:cubicBezTo>
                  <a:pt x="1223600" y="2946400"/>
                  <a:pt x="1274155" y="2928693"/>
                  <a:pt x="1299800" y="2921000"/>
                </a:cubicBezTo>
                <a:cubicBezTo>
                  <a:pt x="1316517" y="2915984"/>
                  <a:pt x="1334257" y="2914429"/>
                  <a:pt x="1350600" y="2908300"/>
                </a:cubicBezTo>
                <a:cubicBezTo>
                  <a:pt x="1368327" y="2901653"/>
                  <a:pt x="1384100" y="2890589"/>
                  <a:pt x="1401400" y="2882900"/>
                </a:cubicBezTo>
                <a:cubicBezTo>
                  <a:pt x="1496648" y="2840568"/>
                  <a:pt x="1435432" y="2879601"/>
                  <a:pt x="1515700" y="2819400"/>
                </a:cubicBezTo>
                <a:cubicBezTo>
                  <a:pt x="1528400" y="2815167"/>
                  <a:pt x="1540813" y="2809947"/>
                  <a:pt x="1553800" y="2806700"/>
                </a:cubicBezTo>
                <a:cubicBezTo>
                  <a:pt x="1574741" y="2801465"/>
                  <a:pt x="1596822" y="2800826"/>
                  <a:pt x="1617300" y="2794000"/>
                </a:cubicBezTo>
                <a:cubicBezTo>
                  <a:pt x="1660555" y="2779582"/>
                  <a:pt x="1701967" y="2760133"/>
                  <a:pt x="1744300" y="2743200"/>
                </a:cubicBezTo>
                <a:cubicBezTo>
                  <a:pt x="1877827" y="2729847"/>
                  <a:pt x="1873424" y="2742138"/>
                  <a:pt x="1998300" y="2679700"/>
                </a:cubicBezTo>
                <a:cubicBezTo>
                  <a:pt x="2034021" y="2661840"/>
                  <a:pt x="2064661" y="2634994"/>
                  <a:pt x="2099900" y="2616200"/>
                </a:cubicBezTo>
                <a:cubicBezTo>
                  <a:pt x="2128347" y="2601028"/>
                  <a:pt x="2221040" y="2578100"/>
                  <a:pt x="2188800" y="2578100"/>
                </a:cubicBezTo>
                <a:cubicBezTo>
                  <a:pt x="2152630" y="2578100"/>
                  <a:pt x="2121339" y="2604251"/>
                  <a:pt x="2087200" y="2616200"/>
                </a:cubicBezTo>
                <a:cubicBezTo>
                  <a:pt x="2036658" y="2633890"/>
                  <a:pt x="1987073" y="2655384"/>
                  <a:pt x="1934800" y="2667000"/>
                </a:cubicBezTo>
                <a:cubicBezTo>
                  <a:pt x="1834251" y="2689344"/>
                  <a:pt x="1730016" y="2693181"/>
                  <a:pt x="1630000" y="2717800"/>
                </a:cubicBezTo>
                <a:cubicBezTo>
                  <a:pt x="1454394" y="2761026"/>
                  <a:pt x="1285417" y="2829106"/>
                  <a:pt x="1109300" y="2870200"/>
                </a:cubicBezTo>
                <a:cubicBezTo>
                  <a:pt x="1030538" y="2888578"/>
                  <a:pt x="948119" y="2884549"/>
                  <a:pt x="868000" y="2895600"/>
                </a:cubicBezTo>
                <a:cubicBezTo>
                  <a:pt x="825233" y="2901499"/>
                  <a:pt x="783333" y="2912533"/>
                  <a:pt x="741000" y="2921000"/>
                </a:cubicBezTo>
                <a:cubicBezTo>
                  <a:pt x="669033" y="2925233"/>
                  <a:pt x="596942" y="2927713"/>
                  <a:pt x="525100" y="2933700"/>
                </a:cubicBezTo>
                <a:cubicBezTo>
                  <a:pt x="495269" y="2936186"/>
                  <a:pt x="465929" y="2942902"/>
                  <a:pt x="436200" y="2946400"/>
                </a:cubicBezTo>
                <a:cubicBezTo>
                  <a:pt x="393947" y="2951371"/>
                  <a:pt x="351650" y="2956270"/>
                  <a:pt x="309200" y="2959100"/>
                </a:cubicBezTo>
                <a:lnTo>
                  <a:pt x="55200" y="2971800"/>
                </a:lnTo>
                <a:cubicBezTo>
                  <a:pt x="42500" y="2967567"/>
                  <a:pt x="24526" y="2970239"/>
                  <a:pt x="17100" y="2959100"/>
                </a:cubicBezTo>
                <a:cubicBezTo>
                  <a:pt x="-17133" y="2907751"/>
                  <a:pt x="9300" y="2900401"/>
                  <a:pt x="17100" y="2857500"/>
                </a:cubicBezTo>
                <a:cubicBezTo>
                  <a:pt x="23205" y="2823920"/>
                  <a:pt x="25567" y="2789767"/>
                  <a:pt x="29800" y="2755900"/>
                </a:cubicBezTo>
                <a:cubicBezTo>
                  <a:pt x="42500" y="2743200"/>
                  <a:pt x="58381" y="2733030"/>
                  <a:pt x="67900" y="2717800"/>
                </a:cubicBezTo>
                <a:cubicBezTo>
                  <a:pt x="78747" y="2700445"/>
                  <a:pt x="97556" y="2641531"/>
                  <a:pt x="106000" y="2616200"/>
                </a:cubicBezTo>
                <a:cubicBezTo>
                  <a:pt x="247967" y="2587807"/>
                  <a:pt x="197079" y="2614747"/>
                  <a:pt x="271100" y="2565400"/>
                </a:cubicBezTo>
                <a:cubicBezTo>
                  <a:pt x="296500" y="2548467"/>
                  <a:pt x="324609" y="2535021"/>
                  <a:pt x="347300" y="2514600"/>
                </a:cubicBezTo>
                <a:cubicBezTo>
                  <a:pt x="367448" y="2496467"/>
                  <a:pt x="378933" y="2470267"/>
                  <a:pt x="398100" y="2451100"/>
                </a:cubicBezTo>
                <a:cubicBezTo>
                  <a:pt x="458052" y="2391149"/>
                  <a:pt x="412325" y="2454317"/>
                  <a:pt x="474299" y="2413000"/>
                </a:cubicBezTo>
                <a:cubicBezTo>
                  <a:pt x="489244" y="2403037"/>
                  <a:pt x="499700" y="2387600"/>
                  <a:pt x="512400" y="2374900"/>
                </a:cubicBezTo>
                <a:cubicBezTo>
                  <a:pt x="532250" y="2369937"/>
                  <a:pt x="546536" y="2366387"/>
                  <a:pt x="556585" y="2363904"/>
                </a:cubicBezTo>
                <a:lnTo>
                  <a:pt x="568177" y="2361064"/>
                </a:lnTo>
                <a:lnTo>
                  <a:pt x="568577" y="2360977"/>
                </a:lnTo>
                <a:cubicBezTo>
                  <a:pt x="575361" y="2359392"/>
                  <a:pt x="581168" y="2357911"/>
                  <a:pt x="575353" y="2359306"/>
                </a:cubicBezTo>
                <a:lnTo>
                  <a:pt x="568177" y="2361064"/>
                </a:lnTo>
                <a:lnTo>
                  <a:pt x="558998" y="2363082"/>
                </a:lnTo>
                <a:cubicBezTo>
                  <a:pt x="551347" y="2364569"/>
                  <a:pt x="553473" y="2363165"/>
                  <a:pt x="601300" y="2349500"/>
                </a:cubicBezTo>
                <a:cubicBezTo>
                  <a:pt x="618083" y="2344705"/>
                  <a:pt x="636057" y="2343676"/>
                  <a:pt x="652100" y="2336800"/>
                </a:cubicBezTo>
                <a:cubicBezTo>
                  <a:pt x="664720" y="2331392"/>
                  <a:pt x="737747" y="2276553"/>
                  <a:pt x="741000" y="2273300"/>
                </a:cubicBezTo>
                <a:cubicBezTo>
                  <a:pt x="751793" y="2262507"/>
                  <a:pt x="755607" y="2245993"/>
                  <a:pt x="766400" y="2235200"/>
                </a:cubicBezTo>
                <a:cubicBezTo>
                  <a:pt x="823845" y="2177755"/>
                  <a:pt x="792476" y="2245873"/>
                  <a:pt x="817200" y="2171700"/>
                </a:cubicBezTo>
                <a:cubicBezTo>
                  <a:pt x="877577" y="2131448"/>
                  <a:pt x="850473" y="2160780"/>
                  <a:pt x="880700" y="2070100"/>
                </a:cubicBezTo>
                <a:cubicBezTo>
                  <a:pt x="890353" y="2041140"/>
                  <a:pt x="914567" y="2019300"/>
                  <a:pt x="931500" y="1993900"/>
                </a:cubicBezTo>
                <a:cubicBezTo>
                  <a:pt x="948433" y="1989667"/>
                  <a:pt x="965261" y="1984986"/>
                  <a:pt x="982300" y="1981200"/>
                </a:cubicBezTo>
                <a:cubicBezTo>
                  <a:pt x="1003372" y="1976517"/>
                  <a:pt x="1025589" y="1976079"/>
                  <a:pt x="1045800" y="1968500"/>
                </a:cubicBezTo>
                <a:cubicBezTo>
                  <a:pt x="1060092" y="1963141"/>
                  <a:pt x="1071200" y="1951567"/>
                  <a:pt x="1083900" y="1943100"/>
                </a:cubicBezTo>
                <a:cubicBezTo>
                  <a:pt x="1173753" y="1920637"/>
                  <a:pt x="1096724" y="1938459"/>
                  <a:pt x="1210900" y="1917700"/>
                </a:cubicBezTo>
                <a:cubicBezTo>
                  <a:pt x="1232138" y="1913839"/>
                  <a:pt x="1253922" y="1911826"/>
                  <a:pt x="1274400" y="1905000"/>
                </a:cubicBezTo>
                <a:cubicBezTo>
                  <a:pt x="1304986" y="1894805"/>
                  <a:pt x="1333001" y="1877918"/>
                  <a:pt x="1363300" y="1866900"/>
                </a:cubicBezTo>
                <a:cubicBezTo>
                  <a:pt x="1379704" y="1860935"/>
                  <a:pt x="1397167" y="1858433"/>
                  <a:pt x="1414100" y="1854200"/>
                </a:cubicBezTo>
                <a:cubicBezTo>
                  <a:pt x="1440075" y="1847706"/>
                  <a:pt x="1464655" y="1836493"/>
                  <a:pt x="1490300" y="1828800"/>
                </a:cubicBezTo>
                <a:cubicBezTo>
                  <a:pt x="1507018" y="1823784"/>
                  <a:pt x="1524541" y="1821620"/>
                  <a:pt x="1541100" y="1816100"/>
                </a:cubicBezTo>
                <a:cubicBezTo>
                  <a:pt x="1672939" y="1772154"/>
                  <a:pt x="1549365" y="1811968"/>
                  <a:pt x="1642700" y="1765300"/>
                </a:cubicBezTo>
                <a:cubicBezTo>
                  <a:pt x="1695280" y="1739010"/>
                  <a:pt x="1687033" y="1747683"/>
                  <a:pt x="1679289" y="1753830"/>
                </a:cubicBezTo>
                <a:lnTo>
                  <a:pt x="1676216" y="1756125"/>
                </a:lnTo>
                <a:lnTo>
                  <a:pt x="1675718" y="1756469"/>
                </a:lnTo>
                <a:cubicBezTo>
                  <a:pt x="1673694" y="1757907"/>
                  <a:pt x="1673620" y="1758016"/>
                  <a:pt x="1674535" y="1757380"/>
                </a:cubicBezTo>
                <a:lnTo>
                  <a:pt x="1676216" y="1756125"/>
                </a:lnTo>
                <a:lnTo>
                  <a:pt x="1688589" y="1747580"/>
                </a:lnTo>
                <a:cubicBezTo>
                  <a:pt x="1695467" y="1742897"/>
                  <a:pt x="1705251" y="1736299"/>
                  <a:pt x="1718900" y="1727200"/>
                </a:cubicBezTo>
                <a:cubicBezTo>
                  <a:pt x="1741177" y="1712348"/>
                  <a:pt x="1771695" y="1714803"/>
                  <a:pt x="1795100" y="1701800"/>
                </a:cubicBezTo>
                <a:cubicBezTo>
                  <a:pt x="1810800" y="1693078"/>
                  <a:pt x="1819402" y="1675198"/>
                  <a:pt x="1833200" y="1663700"/>
                </a:cubicBezTo>
                <a:cubicBezTo>
                  <a:pt x="1844926" y="1653929"/>
                  <a:pt x="1859574" y="1648071"/>
                  <a:pt x="1871300" y="1638300"/>
                </a:cubicBezTo>
                <a:cubicBezTo>
                  <a:pt x="1945348" y="1576594"/>
                  <a:pt x="1870046" y="1613597"/>
                  <a:pt x="1985600" y="1549400"/>
                </a:cubicBezTo>
                <a:cubicBezTo>
                  <a:pt x="2030404" y="1524509"/>
                  <a:pt x="2027646" y="1551461"/>
                  <a:pt x="2074500" y="1511300"/>
                </a:cubicBezTo>
                <a:cubicBezTo>
                  <a:pt x="2090571" y="1497525"/>
                  <a:pt x="2096339" y="1474051"/>
                  <a:pt x="2112600" y="1460500"/>
                </a:cubicBezTo>
                <a:cubicBezTo>
                  <a:pt x="2122884" y="1451930"/>
                  <a:pt x="2139561" y="1455226"/>
                  <a:pt x="2150700" y="1447800"/>
                </a:cubicBezTo>
                <a:cubicBezTo>
                  <a:pt x="2165644" y="1437837"/>
                  <a:pt x="2176100" y="1422400"/>
                  <a:pt x="2188800" y="1409700"/>
                </a:cubicBezTo>
                <a:cubicBezTo>
                  <a:pt x="2225113" y="1397596"/>
                  <a:pt x="2237833" y="1392273"/>
                  <a:pt x="2277700" y="1384300"/>
                </a:cubicBezTo>
                <a:cubicBezTo>
                  <a:pt x="2309054" y="1378029"/>
                  <a:pt x="2370987" y="1371542"/>
                  <a:pt x="2404700" y="1358900"/>
                </a:cubicBezTo>
                <a:cubicBezTo>
                  <a:pt x="2422427" y="1352253"/>
                  <a:pt x="2437773" y="1340147"/>
                  <a:pt x="2455500" y="1333500"/>
                </a:cubicBezTo>
                <a:cubicBezTo>
                  <a:pt x="2471843" y="1327371"/>
                  <a:pt x="2489261" y="1324586"/>
                  <a:pt x="2506300" y="1320800"/>
                </a:cubicBezTo>
                <a:cubicBezTo>
                  <a:pt x="2527372" y="1316117"/>
                  <a:pt x="2550493" y="1317753"/>
                  <a:pt x="2569800" y="1308100"/>
                </a:cubicBezTo>
                <a:cubicBezTo>
                  <a:pt x="2585864" y="1300068"/>
                  <a:pt x="2594102" y="1281498"/>
                  <a:pt x="2607900" y="1270000"/>
                </a:cubicBezTo>
                <a:cubicBezTo>
                  <a:pt x="2619626" y="1260229"/>
                  <a:pt x="2636465" y="1256519"/>
                  <a:pt x="2646000" y="1244600"/>
                </a:cubicBezTo>
                <a:cubicBezTo>
                  <a:pt x="2654363" y="1234147"/>
                  <a:pt x="2650337" y="1216953"/>
                  <a:pt x="2658700" y="1206500"/>
                </a:cubicBezTo>
                <a:cubicBezTo>
                  <a:pt x="2668235" y="1194581"/>
                  <a:pt x="2684380" y="1189972"/>
                  <a:pt x="2696800" y="1181100"/>
                </a:cubicBezTo>
                <a:cubicBezTo>
                  <a:pt x="2714024" y="1168797"/>
                  <a:pt x="2730667" y="1155700"/>
                  <a:pt x="2747600" y="1143000"/>
                </a:cubicBezTo>
                <a:cubicBezTo>
                  <a:pt x="2764533" y="1138767"/>
                  <a:pt x="2781361" y="1134086"/>
                  <a:pt x="2798400" y="1130300"/>
                </a:cubicBezTo>
                <a:cubicBezTo>
                  <a:pt x="2819472" y="1125617"/>
                  <a:pt x="2842175" y="1126367"/>
                  <a:pt x="2861900" y="1117600"/>
                </a:cubicBezTo>
                <a:cubicBezTo>
                  <a:pt x="2881242" y="1109003"/>
                  <a:pt x="2892497" y="1085813"/>
                  <a:pt x="2912700" y="1079500"/>
                </a:cubicBezTo>
                <a:cubicBezTo>
                  <a:pt x="3100721" y="1020744"/>
                  <a:pt x="3030438" y="1106093"/>
                  <a:pt x="3090500" y="1016000"/>
                </a:cubicBezTo>
                <a:cubicBezTo>
                  <a:pt x="3090500" y="1016000"/>
                  <a:pt x="3139900" y="979818"/>
                  <a:pt x="3166700" y="965200"/>
                </a:cubicBezTo>
                <a:cubicBezTo>
                  <a:pt x="3257667" y="915581"/>
                  <a:pt x="3215433" y="976719"/>
                  <a:pt x="3255600" y="876300"/>
                </a:cubicBezTo>
                <a:cubicBezTo>
                  <a:pt x="3283713" y="857558"/>
                  <a:pt x="3312243" y="842136"/>
                  <a:pt x="3331800" y="812800"/>
                </a:cubicBezTo>
                <a:cubicBezTo>
                  <a:pt x="3339226" y="801661"/>
                  <a:pt x="3340267" y="787400"/>
                  <a:pt x="3344500" y="774700"/>
                </a:cubicBezTo>
                <a:cubicBezTo>
                  <a:pt x="3357200" y="766233"/>
                  <a:pt x="3367792" y="753002"/>
                  <a:pt x="3382600" y="749300"/>
                </a:cubicBezTo>
                <a:cubicBezTo>
                  <a:pt x="3419790" y="740003"/>
                  <a:pt x="3459011" y="742429"/>
                  <a:pt x="3496900" y="736600"/>
                </a:cubicBezTo>
                <a:cubicBezTo>
                  <a:pt x="3514152" y="733946"/>
                  <a:pt x="3530767" y="728133"/>
                  <a:pt x="3547700" y="723900"/>
                </a:cubicBezTo>
                <a:cubicBezTo>
                  <a:pt x="3712800" y="719667"/>
                  <a:pt x="3878002" y="718374"/>
                  <a:pt x="4043000" y="711200"/>
                </a:cubicBezTo>
                <a:cubicBezTo>
                  <a:pt x="4088375" y="709227"/>
                  <a:pt x="4193920" y="687493"/>
                  <a:pt x="4233500" y="673100"/>
                </a:cubicBezTo>
                <a:cubicBezTo>
                  <a:pt x="4247845" y="667884"/>
                  <a:pt x="4258348" y="655273"/>
                  <a:pt x="4271600" y="647700"/>
                </a:cubicBezTo>
                <a:cubicBezTo>
                  <a:pt x="4288038" y="638307"/>
                  <a:pt x="4305467" y="630767"/>
                  <a:pt x="4322400" y="622300"/>
                </a:cubicBezTo>
                <a:cubicBezTo>
                  <a:pt x="4357335" y="604832"/>
                  <a:pt x="4373760" y="544420"/>
                  <a:pt x="4385900" y="508000"/>
                </a:cubicBezTo>
                <a:lnTo>
                  <a:pt x="4411300" y="431800"/>
                </a:lnTo>
                <a:cubicBezTo>
                  <a:pt x="4426493" y="416607"/>
                  <a:pt x="4437532" y="405745"/>
                  <a:pt x="4445364" y="398153"/>
                </a:cubicBezTo>
                <a:lnTo>
                  <a:pt x="4453855" y="390111"/>
                </a:lnTo>
                <a:lnTo>
                  <a:pt x="4454709" y="389476"/>
                </a:lnTo>
                <a:cubicBezTo>
                  <a:pt x="4460550" y="384512"/>
                  <a:pt x="4464891" y="379900"/>
                  <a:pt x="4460175" y="384125"/>
                </a:cubicBezTo>
                <a:lnTo>
                  <a:pt x="4453855" y="390111"/>
                </a:lnTo>
                <a:lnTo>
                  <a:pt x="4445766" y="396125"/>
                </a:lnTo>
                <a:cubicBezTo>
                  <a:pt x="4437587" y="400916"/>
                  <a:pt x="4434531" y="396954"/>
                  <a:pt x="4462100" y="355600"/>
                </a:cubicBezTo>
                <a:cubicBezTo>
                  <a:pt x="4472063" y="340656"/>
                  <a:pt x="4487500" y="330200"/>
                  <a:pt x="4500200" y="317500"/>
                </a:cubicBezTo>
                <a:lnTo>
                  <a:pt x="4538300" y="304800"/>
                </a:lnTo>
                <a:cubicBezTo>
                  <a:pt x="4586352" y="288783"/>
                  <a:pt x="4583908" y="226284"/>
                  <a:pt x="4601800" y="190500"/>
                </a:cubicBezTo>
                <a:cubicBezTo>
                  <a:pt x="4609011" y="176078"/>
                  <a:pt x="4659547" y="107353"/>
                  <a:pt x="4665300" y="101600"/>
                </a:cubicBezTo>
                <a:cubicBezTo>
                  <a:pt x="4697771" y="69129"/>
                  <a:pt x="4703626" y="80715"/>
                  <a:pt x="4741500" y="63500"/>
                </a:cubicBezTo>
                <a:cubicBezTo>
                  <a:pt x="4775970" y="47832"/>
                  <a:pt x="4809233" y="29633"/>
                  <a:pt x="4843100" y="12700"/>
                </a:cubicBezTo>
                <a:lnTo>
                  <a:pt x="5109800" y="0"/>
                </a:lnTo>
                <a:cubicBezTo>
                  <a:pt x="5126076" y="4069"/>
                  <a:pt x="5180480" y="16290"/>
                  <a:pt x="5198700" y="25400"/>
                </a:cubicBezTo>
                <a:cubicBezTo>
                  <a:pt x="5212352" y="32226"/>
                  <a:pt x="5223148" y="43974"/>
                  <a:pt x="5236800" y="50800"/>
                </a:cubicBezTo>
                <a:cubicBezTo>
                  <a:pt x="5248774" y="56787"/>
                  <a:pt x="5264447" y="55137"/>
                  <a:pt x="5274900" y="63500"/>
                </a:cubicBezTo>
                <a:cubicBezTo>
                  <a:pt x="5286819" y="73035"/>
                  <a:pt x="5291833" y="88900"/>
                  <a:pt x="5300300" y="101600"/>
                </a:cubicBezTo>
                <a:cubicBezTo>
                  <a:pt x="5300300" y="101600"/>
                  <a:pt x="5353526" y="132298"/>
                  <a:pt x="5376500" y="152400"/>
                </a:cubicBezTo>
                <a:cubicBezTo>
                  <a:pt x="5389342" y="163637"/>
                  <a:pt x="5414600" y="209349"/>
                  <a:pt x="5414600" y="228600"/>
                </a:cubicBezTo>
                <a:cubicBezTo>
                  <a:pt x="5414600" y="254350"/>
                  <a:pt x="5406133" y="279400"/>
                  <a:pt x="5401900" y="304800"/>
                </a:cubicBezTo>
                <a:cubicBezTo>
                  <a:pt x="5354302" y="399996"/>
                  <a:pt x="5373521" y="370882"/>
                  <a:pt x="5262200" y="495300"/>
                </a:cubicBezTo>
                <a:cubicBezTo>
                  <a:pt x="5230264" y="530993"/>
                  <a:pt x="5186499" y="556612"/>
                  <a:pt x="5160600" y="596900"/>
                </a:cubicBezTo>
                <a:cubicBezTo>
                  <a:pt x="5146675" y="618561"/>
                  <a:pt x="5153486" y="647963"/>
                  <a:pt x="5147900" y="673100"/>
                </a:cubicBezTo>
                <a:cubicBezTo>
                  <a:pt x="5144996" y="686168"/>
                  <a:pt x="5133307" y="697948"/>
                  <a:pt x="5135200" y="711200"/>
                </a:cubicBezTo>
                <a:cubicBezTo>
                  <a:pt x="5137877" y="729942"/>
                  <a:pt x="5152133" y="745067"/>
                  <a:pt x="5160600" y="762000"/>
                </a:cubicBezTo>
                <a:cubicBezTo>
                  <a:pt x="5279520" y="747135"/>
                  <a:pt x="5229089" y="757578"/>
                  <a:pt x="5313000" y="736600"/>
                </a:cubicBezTo>
                <a:cubicBezTo>
                  <a:pt x="5351962" y="726860"/>
                  <a:pt x="5391939" y="717540"/>
                  <a:pt x="5427300" y="698500"/>
                </a:cubicBezTo>
                <a:cubicBezTo>
                  <a:pt x="5448385" y="687147"/>
                  <a:pt x="5461167" y="664633"/>
                  <a:pt x="5478100" y="647700"/>
                </a:cubicBezTo>
                <a:cubicBezTo>
                  <a:pt x="5594908" y="600977"/>
                  <a:pt x="6023243" y="420908"/>
                  <a:pt x="6113100" y="431800"/>
                </a:cubicBezTo>
                <a:cubicBezTo>
                  <a:pt x="6169169" y="438596"/>
                  <a:pt x="6138500" y="541867"/>
                  <a:pt x="6151200" y="596900"/>
                </a:cubicBezTo>
                <a:cubicBezTo>
                  <a:pt x="6140227" y="613359"/>
                  <a:pt x="6132429" y="624942"/>
                  <a:pt x="6127056" y="632856"/>
                </a:cubicBezTo>
                <a:lnTo>
                  <a:pt x="6122226" y="639869"/>
                </a:lnTo>
                <a:lnTo>
                  <a:pt x="6117899" y="645947"/>
                </a:lnTo>
                <a:cubicBezTo>
                  <a:pt x="6116578" y="647889"/>
                  <a:pt x="6116181" y="648574"/>
                  <a:pt x="6117457" y="646794"/>
                </a:cubicBezTo>
                <a:lnTo>
                  <a:pt x="6122226" y="639869"/>
                </a:lnTo>
                <a:lnTo>
                  <a:pt x="6123879" y="637547"/>
                </a:lnTo>
                <a:cubicBezTo>
                  <a:pt x="6133542" y="624529"/>
                  <a:pt x="6145962" y="610661"/>
                  <a:pt x="6113100" y="673100"/>
                </a:cubicBezTo>
                <a:cubicBezTo>
                  <a:pt x="6076905" y="741870"/>
                  <a:pt x="6025791" y="803424"/>
                  <a:pt x="5998800" y="876300"/>
                </a:cubicBezTo>
                <a:cubicBezTo>
                  <a:pt x="5950001" y="1008056"/>
                  <a:pt x="5958527" y="997618"/>
                  <a:pt x="6024200" y="1041400"/>
                </a:cubicBezTo>
                <a:cubicBezTo>
                  <a:pt x="6074288" y="1016356"/>
                  <a:pt x="6091914" y="1004550"/>
                  <a:pt x="6151200" y="990600"/>
                </a:cubicBezTo>
                <a:cubicBezTo>
                  <a:pt x="6197272" y="979760"/>
                  <a:pt x="6244782" y="975843"/>
                  <a:pt x="6290900" y="965200"/>
                </a:cubicBezTo>
                <a:cubicBezTo>
                  <a:pt x="6500405" y="916853"/>
                  <a:pt x="6443957" y="858235"/>
                  <a:pt x="6506800" y="952500"/>
                </a:cubicBezTo>
                <a:cubicBezTo>
                  <a:pt x="6491556" y="998231"/>
                  <a:pt x="6491284" y="1008230"/>
                  <a:pt x="6456000" y="1054100"/>
                </a:cubicBezTo>
                <a:cubicBezTo>
                  <a:pt x="6428562" y="1089769"/>
                  <a:pt x="6382343" y="1113359"/>
                  <a:pt x="6367100" y="1155700"/>
                </a:cubicBezTo>
                <a:cubicBezTo>
                  <a:pt x="6294757" y="1356653"/>
                  <a:pt x="6290919" y="1337746"/>
                  <a:pt x="6379800" y="1397000"/>
                </a:cubicBezTo>
                <a:cubicBezTo>
                  <a:pt x="6448486" y="1379829"/>
                  <a:pt x="6426891" y="1386376"/>
                  <a:pt x="6466533" y="1370821"/>
                </a:cubicBezTo>
                <a:lnTo>
                  <a:pt x="6490825" y="1361500"/>
                </a:lnTo>
                <a:lnTo>
                  <a:pt x="6521016" y="1333417"/>
                </a:lnTo>
                <a:cubicBezTo>
                  <a:pt x="6548434" y="1313640"/>
                  <a:pt x="6557992" y="1310247"/>
                  <a:pt x="6565025" y="1320055"/>
                </a:cubicBezTo>
                <a:lnTo>
                  <a:pt x="6570887" y="1333480"/>
                </a:lnTo>
                <a:lnTo>
                  <a:pt x="6580513" y="1330793"/>
                </a:lnTo>
                <a:cubicBezTo>
                  <a:pt x="6606017" y="1324639"/>
                  <a:pt x="6587791" y="1333660"/>
                  <a:pt x="6748100" y="1244600"/>
                </a:cubicBezTo>
                <a:cubicBezTo>
                  <a:pt x="6766603" y="1234321"/>
                  <a:pt x="6781967" y="1219200"/>
                  <a:pt x="6798900" y="1206500"/>
                </a:cubicBezTo>
                <a:cubicBezTo>
                  <a:pt x="6829405" y="1214126"/>
                  <a:pt x="6865874" y="1217192"/>
                  <a:pt x="6887800" y="1244600"/>
                </a:cubicBezTo>
                <a:cubicBezTo>
                  <a:pt x="6896163" y="1255053"/>
                  <a:pt x="6896267" y="1270000"/>
                  <a:pt x="6900500" y="1282700"/>
                </a:cubicBezTo>
                <a:cubicBezTo>
                  <a:pt x="6892994" y="1312724"/>
                  <a:pt x="6890146" y="1327221"/>
                  <a:pt x="6883426" y="1347966"/>
                </a:cubicBezTo>
                <a:lnTo>
                  <a:pt x="6878673" y="1361457"/>
                </a:lnTo>
                <a:lnTo>
                  <a:pt x="7120368" y="1300260"/>
                </a:lnTo>
                <a:cubicBezTo>
                  <a:pt x="7137181" y="1295572"/>
                  <a:pt x="7153739" y="1288931"/>
                  <a:pt x="7168469" y="1279568"/>
                </a:cubicBezTo>
                <a:cubicBezTo>
                  <a:pt x="7180057" y="1272204"/>
                  <a:pt x="7243333" y="1206352"/>
                  <a:pt x="7246021" y="1202619"/>
                </a:cubicBezTo>
                <a:cubicBezTo>
                  <a:pt x="7254941" y="1190233"/>
                  <a:pt x="7258657" y="1174830"/>
                  <a:pt x="7264975" y="1160935"/>
                </a:cubicBezTo>
                <a:cubicBezTo>
                  <a:pt x="7323178" y="1106794"/>
                  <a:pt x="7317066" y="1109894"/>
                  <a:pt x="7413660" y="1046681"/>
                </a:cubicBezTo>
                <a:cubicBezTo>
                  <a:pt x="7443925" y="1026875"/>
                  <a:pt x="7477025" y="1011727"/>
                  <a:pt x="7507825" y="992764"/>
                </a:cubicBezTo>
                <a:cubicBezTo>
                  <a:pt x="7651680" y="904197"/>
                  <a:pt x="7562095" y="941329"/>
                  <a:pt x="7685659" y="899502"/>
                </a:cubicBezTo>
                <a:cubicBezTo>
                  <a:pt x="7695274" y="932250"/>
                  <a:pt x="7705530" y="964816"/>
                  <a:pt x="7714506" y="997745"/>
                </a:cubicBezTo>
                <a:cubicBezTo>
                  <a:pt x="7760166" y="1165248"/>
                  <a:pt x="7728625" y="1085134"/>
                  <a:pt x="7770162" y="1181696"/>
                </a:cubicBezTo>
                <a:cubicBezTo>
                  <a:pt x="7912907" y="1162765"/>
                  <a:pt x="8056271" y="1148024"/>
                  <a:pt x="8198399" y="1124905"/>
                </a:cubicBezTo>
                <a:cubicBezTo>
                  <a:pt x="8269432" y="1113350"/>
                  <a:pt x="8232706" y="1072145"/>
                  <a:pt x="8267192" y="1152315"/>
                </a:cubicBezTo>
                <a:cubicBezTo>
                  <a:pt x="8265789" y="1169033"/>
                  <a:pt x="8262461" y="1224694"/>
                  <a:pt x="8256395" y="1244140"/>
                </a:cubicBezTo>
                <a:cubicBezTo>
                  <a:pt x="8251849" y="1258711"/>
                  <a:pt x="8242788" y="1271528"/>
                  <a:pt x="8237441" y="1285824"/>
                </a:cubicBezTo>
                <a:cubicBezTo>
                  <a:pt x="8230809" y="1303557"/>
                  <a:pt x="8228363" y="1322809"/>
                  <a:pt x="8220527" y="1340043"/>
                </a:cubicBezTo>
                <a:cubicBezTo>
                  <a:pt x="8169022" y="1453317"/>
                  <a:pt x="8187374" y="1368915"/>
                  <a:pt x="8174163" y="1450520"/>
                </a:cubicBezTo>
                <a:cubicBezTo>
                  <a:pt x="8164346" y="1469272"/>
                  <a:pt x="8152128" y="1486952"/>
                  <a:pt x="8144713" y="1506778"/>
                </a:cubicBezTo>
                <a:cubicBezTo>
                  <a:pt x="8136229" y="1529462"/>
                  <a:pt x="8136547" y="1594751"/>
                  <a:pt x="8135955" y="1611138"/>
                </a:cubicBezTo>
                <a:cubicBezTo>
                  <a:pt x="8179098" y="1612698"/>
                  <a:pt x="8222773" y="1622750"/>
                  <a:pt x="8265385" y="1615818"/>
                </a:cubicBezTo>
                <a:cubicBezTo>
                  <a:pt x="8325547" y="1606032"/>
                  <a:pt x="8416402" y="1548189"/>
                  <a:pt x="8468289" y="1518479"/>
                </a:cubicBezTo>
                <a:cubicBezTo>
                  <a:pt x="8505215" y="1508184"/>
                  <a:pt x="8542031" y="1497481"/>
                  <a:pt x="8579067" y="1487592"/>
                </a:cubicBezTo>
                <a:cubicBezTo>
                  <a:pt x="8624244" y="1475530"/>
                  <a:pt x="8669875" y="1465186"/>
                  <a:pt x="8714916" y="1452628"/>
                </a:cubicBezTo>
                <a:cubicBezTo>
                  <a:pt x="8743750" y="1444588"/>
                  <a:pt x="8770781" y="1428155"/>
                  <a:pt x="8800624" y="1425820"/>
                </a:cubicBezTo>
                <a:cubicBezTo>
                  <a:pt x="8823351" y="1424041"/>
                  <a:pt x="8845126" y="1435736"/>
                  <a:pt x="8867378" y="1440695"/>
                </a:cubicBezTo>
                <a:lnTo>
                  <a:pt x="8854542" y="1519985"/>
                </a:lnTo>
                <a:cubicBezTo>
                  <a:pt x="8851381" y="1539507"/>
                  <a:pt x="8800625" y="1633935"/>
                  <a:pt x="8787185" y="1659610"/>
                </a:cubicBezTo>
                <a:cubicBezTo>
                  <a:pt x="8938288" y="1639320"/>
                  <a:pt x="9090012" y="1623219"/>
                  <a:pt x="9240493" y="1598741"/>
                </a:cubicBezTo>
                <a:cubicBezTo>
                  <a:pt x="9641621" y="1533493"/>
                  <a:pt x="9134774" y="1581625"/>
                  <a:pt x="9541339" y="1549805"/>
                </a:cubicBezTo>
                <a:cubicBezTo>
                  <a:pt x="9541339" y="1549805"/>
                  <a:pt x="9500716" y="1609133"/>
                  <a:pt x="9478362" y="1637250"/>
                </a:cubicBezTo>
                <a:cubicBezTo>
                  <a:pt x="9461492" y="1658468"/>
                  <a:pt x="9442015" y="1677475"/>
                  <a:pt x="9423841" y="1697586"/>
                </a:cubicBezTo>
                <a:cubicBezTo>
                  <a:pt x="9411986" y="1703803"/>
                  <a:pt x="9397049" y="1706129"/>
                  <a:pt x="9388275" y="1716239"/>
                </a:cubicBezTo>
                <a:cubicBezTo>
                  <a:pt x="9374400" y="1732225"/>
                  <a:pt x="9371195" y="1755321"/>
                  <a:pt x="9358825" y="1772497"/>
                </a:cubicBezTo>
                <a:cubicBezTo>
                  <a:pt x="9349905" y="1784882"/>
                  <a:pt x="9336473" y="1793288"/>
                  <a:pt x="9325297" y="1803684"/>
                </a:cubicBezTo>
                <a:cubicBezTo>
                  <a:pt x="9262519" y="1862081"/>
                  <a:pt x="9203053" y="1868272"/>
                  <a:pt x="9136967" y="1911520"/>
                </a:cubicBezTo>
                <a:cubicBezTo>
                  <a:pt x="9124196" y="1919878"/>
                  <a:pt x="9114616" y="1932311"/>
                  <a:pt x="9103440" y="1942707"/>
                </a:cubicBezTo>
                <a:cubicBezTo>
                  <a:pt x="9067194" y="1976424"/>
                  <a:pt x="8983890" y="2019007"/>
                  <a:pt x="8927645" y="2048504"/>
                </a:cubicBezTo>
                <a:cubicBezTo>
                  <a:pt x="8890719" y="2058799"/>
                  <a:pt x="8851841" y="2063695"/>
                  <a:pt x="8816867" y="2079390"/>
                </a:cubicBezTo>
                <a:cubicBezTo>
                  <a:pt x="8747126" y="2110689"/>
                  <a:pt x="8728335" y="2156220"/>
                  <a:pt x="8684795" y="2216676"/>
                </a:cubicBezTo>
                <a:cubicBezTo>
                  <a:pt x="8654321" y="2232657"/>
                  <a:pt x="8634730" y="2244091"/>
                  <a:pt x="8601126" y="2256019"/>
                </a:cubicBezTo>
                <a:cubicBezTo>
                  <a:pt x="8572917" y="2266033"/>
                  <a:pt x="8541543" y="2268214"/>
                  <a:pt x="8515418" y="2282828"/>
                </a:cubicBezTo>
                <a:cubicBezTo>
                  <a:pt x="8496946" y="2293162"/>
                  <a:pt x="8485046" y="2312413"/>
                  <a:pt x="8471395" y="2328590"/>
                </a:cubicBezTo>
                <a:cubicBezTo>
                  <a:pt x="8437994" y="2368171"/>
                  <a:pt x="8447101" y="2374126"/>
                  <a:pt x="8406378" y="2403500"/>
                </a:cubicBezTo>
                <a:cubicBezTo>
                  <a:pt x="8361559" y="2435829"/>
                  <a:pt x="8375018" y="2409599"/>
                  <a:pt x="8322710" y="2442843"/>
                </a:cubicBezTo>
                <a:cubicBezTo>
                  <a:pt x="8309828" y="2451031"/>
                  <a:pt x="8301046" y="2464429"/>
                  <a:pt x="8289182" y="2474031"/>
                </a:cubicBezTo>
                <a:cubicBezTo>
                  <a:pt x="8188202" y="2555756"/>
                  <a:pt x="8291276" y="2462462"/>
                  <a:pt x="8209591" y="2538445"/>
                </a:cubicBezTo>
                <a:cubicBezTo>
                  <a:pt x="8193557" y="2545342"/>
                  <a:pt x="8176220" y="2549774"/>
                  <a:pt x="8161489" y="2559136"/>
                </a:cubicBezTo>
                <a:cubicBezTo>
                  <a:pt x="8148607" y="2567324"/>
                  <a:pt x="8140340" y="2581395"/>
                  <a:pt x="8127961" y="2590324"/>
                </a:cubicBezTo>
                <a:cubicBezTo>
                  <a:pt x="8117104" y="2598156"/>
                  <a:pt x="8103252" y="2601144"/>
                  <a:pt x="8092395" y="2608976"/>
                </a:cubicBezTo>
                <a:cubicBezTo>
                  <a:pt x="8059153" y="2632954"/>
                  <a:pt x="7982752" y="2725942"/>
                  <a:pt x="7985393" y="2742184"/>
                </a:cubicBezTo>
                <a:cubicBezTo>
                  <a:pt x="7990342" y="2772603"/>
                  <a:pt x="8046610" y="2749381"/>
                  <a:pt x="8077218" y="2752981"/>
                </a:cubicBezTo>
                <a:cubicBezTo>
                  <a:pt x="8118322" y="2742006"/>
                  <a:pt x="8161150" y="2736154"/>
                  <a:pt x="8200531" y="2720056"/>
                </a:cubicBezTo>
                <a:cubicBezTo>
                  <a:pt x="8214660" y="2714280"/>
                  <a:pt x="8219767" y="2694225"/>
                  <a:pt x="8234059" y="2688868"/>
                </a:cubicBezTo>
                <a:cubicBezTo>
                  <a:pt x="8431813" y="2614739"/>
                  <a:pt x="8381605" y="2609957"/>
                  <a:pt x="8497300" y="2646049"/>
                </a:cubicBezTo>
                <a:cubicBezTo>
                  <a:pt x="8459520" y="2718218"/>
                  <a:pt x="8480219" y="2685131"/>
                  <a:pt x="8436361" y="2746030"/>
                </a:cubicBezTo>
                <a:cubicBezTo>
                  <a:pt x="8418521" y="2770801"/>
                  <a:pt x="8414809" y="2803621"/>
                  <a:pt x="8398454" y="2829397"/>
                </a:cubicBezTo>
                <a:cubicBezTo>
                  <a:pt x="8326885" y="2942196"/>
                  <a:pt x="8376405" y="2793686"/>
                  <a:pt x="8301949" y="2948030"/>
                </a:cubicBezTo>
                <a:cubicBezTo>
                  <a:pt x="8292044" y="2968563"/>
                  <a:pt x="8268575" y="3001462"/>
                  <a:pt x="8287073" y="3014784"/>
                </a:cubicBezTo>
                <a:cubicBezTo>
                  <a:pt x="8307969" y="3029833"/>
                  <a:pt x="8335487" y="2997091"/>
                  <a:pt x="8360246" y="2990015"/>
                </a:cubicBezTo>
                <a:cubicBezTo>
                  <a:pt x="8405205" y="2977167"/>
                  <a:pt x="8450811" y="2966705"/>
                  <a:pt x="8496095" y="2955051"/>
                </a:cubicBezTo>
                <a:cubicBezTo>
                  <a:pt x="8509990" y="2961369"/>
                  <a:pt x="8528176" y="2962140"/>
                  <a:pt x="8537778" y="2974004"/>
                </a:cubicBezTo>
                <a:cubicBezTo>
                  <a:pt x="8569587" y="3013308"/>
                  <a:pt x="8559786" y="3054615"/>
                  <a:pt x="8558169" y="3099357"/>
                </a:cubicBezTo>
                <a:cubicBezTo>
                  <a:pt x="8571384" y="3101496"/>
                  <a:pt x="8584600" y="3107924"/>
                  <a:pt x="8597814" y="3105775"/>
                </a:cubicBezTo>
                <a:cubicBezTo>
                  <a:pt x="8654634" y="3096532"/>
                  <a:pt x="8682516" y="3074066"/>
                  <a:pt x="8729584" y="3045740"/>
                </a:cubicBezTo>
                <a:cubicBezTo>
                  <a:pt x="8786723" y="3027867"/>
                  <a:pt x="8842574" y="3005189"/>
                  <a:pt x="8901000" y="2992123"/>
                </a:cubicBezTo>
                <a:cubicBezTo>
                  <a:pt x="8914064" y="2989202"/>
                  <a:pt x="8935354" y="2986244"/>
                  <a:pt x="8940644" y="2998541"/>
                </a:cubicBezTo>
                <a:cubicBezTo>
                  <a:pt x="8946676" y="3012563"/>
                  <a:pt x="8928009" y="3026330"/>
                  <a:pt x="8921691" y="3040225"/>
                </a:cubicBezTo>
                <a:cubicBezTo>
                  <a:pt x="8847589" y="3109155"/>
                  <a:pt x="8929353" y="3029010"/>
                  <a:pt x="8856674" y="3115135"/>
                </a:cubicBezTo>
                <a:cubicBezTo>
                  <a:pt x="8843023" y="3131312"/>
                  <a:pt x="8826136" y="3144583"/>
                  <a:pt x="8812650" y="3160897"/>
                </a:cubicBezTo>
                <a:cubicBezTo>
                  <a:pt x="8797394" y="3179355"/>
                  <a:pt x="8774493" y="3195555"/>
                  <a:pt x="8770665" y="3219194"/>
                </a:cubicBezTo>
                <a:cubicBezTo>
                  <a:pt x="8768526" y="3232409"/>
                  <a:pt x="8795375" y="3208374"/>
                  <a:pt x="8806232" y="3200542"/>
                </a:cubicBezTo>
                <a:cubicBezTo>
                  <a:pt x="8818611" y="3191613"/>
                  <a:pt x="8828584" y="3179751"/>
                  <a:pt x="8839760" y="3169355"/>
                </a:cubicBezTo>
                <a:cubicBezTo>
                  <a:pt x="8872508" y="3159739"/>
                  <a:pt x="8905675" y="3151451"/>
                  <a:pt x="8938003" y="3140507"/>
                </a:cubicBezTo>
                <a:cubicBezTo>
                  <a:pt x="9014203" y="3114714"/>
                  <a:pt x="9009963" y="3097622"/>
                  <a:pt x="9086688" y="3026253"/>
                </a:cubicBezTo>
                <a:cubicBezTo>
                  <a:pt x="9111079" y="3017997"/>
                  <a:pt x="9135749" y="3010523"/>
                  <a:pt x="9159861" y="3001484"/>
                </a:cubicBezTo>
                <a:cubicBezTo>
                  <a:pt x="9273283" y="2958967"/>
                  <a:pt x="9151838" y="3001582"/>
                  <a:pt x="9243529" y="2962140"/>
                </a:cubicBezTo>
                <a:cubicBezTo>
                  <a:pt x="9263358" y="2953611"/>
                  <a:pt x="9284338" y="2947939"/>
                  <a:pt x="9304166" y="2939410"/>
                </a:cubicBezTo>
                <a:cubicBezTo>
                  <a:pt x="9413399" y="2892423"/>
                  <a:pt x="9356754" y="2907179"/>
                  <a:pt x="9461008" y="2875297"/>
                </a:cubicBezTo>
                <a:cubicBezTo>
                  <a:pt x="9677398" y="2809123"/>
                  <a:pt x="9592379" y="2807061"/>
                  <a:pt x="9736783" y="2830439"/>
                </a:cubicBezTo>
                <a:cubicBezTo>
                  <a:pt x="9736783" y="2830439"/>
                  <a:pt x="9587718" y="2909671"/>
                  <a:pt x="9510847" y="2944392"/>
                </a:cubicBezTo>
                <a:cubicBezTo>
                  <a:pt x="9379914" y="3003530"/>
                  <a:pt x="9463588" y="2931235"/>
                  <a:pt x="9381116" y="3016962"/>
                </a:cubicBezTo>
                <a:cubicBezTo>
                  <a:pt x="9309680" y="3047691"/>
                  <a:pt x="9349832" y="3023045"/>
                  <a:pt x="9288990" y="3083415"/>
                </a:cubicBezTo>
                <a:cubicBezTo>
                  <a:pt x="9278155" y="3094166"/>
                  <a:pt x="9264382" y="3102216"/>
                  <a:pt x="9255462" y="3114602"/>
                </a:cubicBezTo>
                <a:cubicBezTo>
                  <a:pt x="9238414" y="3138275"/>
                  <a:pt x="9228971" y="3185432"/>
                  <a:pt x="9219594" y="3210505"/>
                </a:cubicBezTo>
                <a:cubicBezTo>
                  <a:pt x="9214247" y="3224801"/>
                  <a:pt x="9206548" y="3238115"/>
                  <a:pt x="9200641" y="3252189"/>
                </a:cubicBezTo>
                <a:cubicBezTo>
                  <a:pt x="9191088" y="3274950"/>
                  <a:pt x="9182367" y="3298051"/>
                  <a:pt x="9173230" y="3320982"/>
                </a:cubicBezTo>
                <a:cubicBezTo>
                  <a:pt x="9173230" y="3320982"/>
                  <a:pt x="9128963" y="3363046"/>
                  <a:pt x="9106175" y="3383357"/>
                </a:cubicBezTo>
                <a:cubicBezTo>
                  <a:pt x="9087747" y="3399781"/>
                  <a:pt x="9065535" y="3412293"/>
                  <a:pt x="9049616" y="3431158"/>
                </a:cubicBezTo>
                <a:cubicBezTo>
                  <a:pt x="9012906" y="3474660"/>
                  <a:pt x="9050216" y="3483517"/>
                  <a:pt x="9001212" y="3529100"/>
                </a:cubicBezTo>
                <a:cubicBezTo>
                  <a:pt x="8874123" y="3647318"/>
                  <a:pt x="8971914" y="3486488"/>
                  <a:pt x="8900629" y="3622663"/>
                </a:cubicBezTo>
                <a:cubicBezTo>
                  <a:pt x="8900629" y="3622663"/>
                  <a:pt x="8853573" y="3648256"/>
                  <a:pt x="8829496" y="3659967"/>
                </a:cubicBezTo>
                <a:cubicBezTo>
                  <a:pt x="8813800" y="3667602"/>
                  <a:pt x="8796541" y="3671985"/>
                  <a:pt x="8781394" y="3680658"/>
                </a:cubicBezTo>
                <a:cubicBezTo>
                  <a:pt x="8764964" y="3690065"/>
                  <a:pt x="8751172" y="3703518"/>
                  <a:pt x="8735331" y="3713885"/>
                </a:cubicBezTo>
                <a:cubicBezTo>
                  <a:pt x="8648115" y="3770960"/>
                  <a:pt x="8702270" y="3722605"/>
                  <a:pt x="8632708" y="3794912"/>
                </a:cubicBezTo>
                <a:cubicBezTo>
                  <a:pt x="8620853" y="3801129"/>
                  <a:pt x="8609439" y="3808275"/>
                  <a:pt x="8597142" y="3813565"/>
                </a:cubicBezTo>
                <a:cubicBezTo>
                  <a:pt x="8577313" y="3822094"/>
                  <a:pt x="8555621" y="3826270"/>
                  <a:pt x="8536505" y="3836295"/>
                </a:cubicBezTo>
                <a:cubicBezTo>
                  <a:pt x="8496126" y="3857470"/>
                  <a:pt x="8458373" y="3883316"/>
                  <a:pt x="8419308" y="3906826"/>
                </a:cubicBezTo>
                <a:cubicBezTo>
                  <a:pt x="8289657" y="3941444"/>
                  <a:pt x="8292030" y="3928605"/>
                  <a:pt x="8178798" y="4010282"/>
                </a:cubicBezTo>
                <a:cubicBezTo>
                  <a:pt x="8146408" y="4033646"/>
                  <a:pt x="8120476" y="4065063"/>
                  <a:pt x="8088711" y="4089271"/>
                </a:cubicBezTo>
                <a:cubicBezTo>
                  <a:pt x="8063069" y="4108813"/>
                  <a:pt x="7975260" y="4146326"/>
                  <a:pt x="8007082" y="4141149"/>
                </a:cubicBezTo>
                <a:cubicBezTo>
                  <a:pt x="8042782" y="4135342"/>
                  <a:pt x="8069469" y="4104507"/>
                  <a:pt x="8101247" y="4087232"/>
                </a:cubicBezTo>
                <a:cubicBezTo>
                  <a:pt x="8148293" y="4061657"/>
                  <a:pt x="8193784" y="4032481"/>
                  <a:pt x="8243514" y="4012623"/>
                </a:cubicBezTo>
                <a:cubicBezTo>
                  <a:pt x="8339171" y="3974425"/>
                  <a:pt x="8441438" y="3953903"/>
                  <a:pt x="8536203" y="3913545"/>
                </a:cubicBezTo>
                <a:cubicBezTo>
                  <a:pt x="8702591" y="3842686"/>
                  <a:pt x="8858446" y="3748360"/>
                  <a:pt x="9025681" y="3679523"/>
                </a:cubicBezTo>
                <a:cubicBezTo>
                  <a:pt x="9100470" y="3648738"/>
                  <a:pt x="9182467" y="3639482"/>
                  <a:pt x="9259772" y="3615711"/>
                </a:cubicBezTo>
                <a:cubicBezTo>
                  <a:pt x="9301037" y="3603022"/>
                  <a:pt x="9340622" y="3585404"/>
                  <a:pt x="9381047" y="3570251"/>
                </a:cubicBezTo>
                <a:cubicBezTo>
                  <a:pt x="9451400" y="3554518"/>
                  <a:pt x="9522158" y="3540496"/>
                  <a:pt x="9592107" y="3523052"/>
                </a:cubicBezTo>
                <a:cubicBezTo>
                  <a:pt x="9621152" y="3515809"/>
                  <a:pt x="9649033" y="3504469"/>
                  <a:pt x="9677815" y="3496244"/>
                </a:cubicBezTo>
                <a:cubicBezTo>
                  <a:pt x="9718721" y="3484553"/>
                  <a:pt x="9759683" y="3472927"/>
                  <a:pt x="9801128" y="3463318"/>
                </a:cubicBezTo>
                <a:lnTo>
                  <a:pt x="10049794" y="3410003"/>
                </a:lnTo>
                <a:cubicBezTo>
                  <a:pt x="10063009" y="3412142"/>
                  <a:pt x="10080321" y="3406619"/>
                  <a:pt x="10089439" y="3416421"/>
                </a:cubicBezTo>
                <a:cubicBezTo>
                  <a:pt x="10131472" y="3461608"/>
                  <a:pt x="10106562" y="3473106"/>
                  <a:pt x="10105751" y="3516703"/>
                </a:cubicBezTo>
                <a:cubicBezTo>
                  <a:pt x="10105116" y="3550827"/>
                  <a:pt x="10108268" y="3584917"/>
                  <a:pt x="10109528" y="3619024"/>
                </a:cubicBezTo>
                <a:cubicBezTo>
                  <a:pt x="10099031" y="3633598"/>
                  <a:pt x="10084989" y="3646186"/>
                  <a:pt x="10078039" y="3662747"/>
                </a:cubicBezTo>
                <a:cubicBezTo>
                  <a:pt x="10070119" y="3681618"/>
                  <a:pt x="10061013" y="3742788"/>
                  <a:pt x="10056745" y="3769146"/>
                </a:cubicBezTo>
                <a:cubicBezTo>
                  <a:pt x="9921179" y="3819964"/>
                  <a:pt x="9967081" y="3785203"/>
                  <a:pt x="9901943" y="3845794"/>
                </a:cubicBezTo>
                <a:cubicBezTo>
                  <a:pt x="9879591" y="3866585"/>
                  <a:pt x="9854006" y="3884370"/>
                  <a:pt x="9834888" y="3908169"/>
                </a:cubicBezTo>
                <a:cubicBezTo>
                  <a:pt x="9817912" y="3929301"/>
                  <a:pt x="9810783" y="3957006"/>
                  <a:pt x="9794942" y="3979001"/>
                </a:cubicBezTo>
                <a:cubicBezTo>
                  <a:pt x="9745394" y="4047800"/>
                  <a:pt x="9780385" y="3978110"/>
                  <a:pt x="9725847" y="4028841"/>
                </a:cubicBezTo>
                <a:cubicBezTo>
                  <a:pt x="9712697" y="4041074"/>
                  <a:pt x="9704855" y="4057990"/>
                  <a:pt x="9694359" y="4072564"/>
                </a:cubicBezTo>
                <a:cubicBezTo>
                  <a:pt x="9675562" y="4080649"/>
                  <a:pt x="9662032" y="4086446"/>
                  <a:pt x="9652513" y="4090511"/>
                </a:cubicBezTo>
                <a:lnTo>
                  <a:pt x="9641525" y="4095176"/>
                </a:lnTo>
                <a:lnTo>
                  <a:pt x="9641146" y="4095326"/>
                </a:lnTo>
                <a:cubicBezTo>
                  <a:pt x="9634704" y="4097979"/>
                  <a:pt x="9629210" y="4100374"/>
                  <a:pt x="9634726" y="4098063"/>
                </a:cubicBezTo>
                <a:lnTo>
                  <a:pt x="9641525" y="4095176"/>
                </a:lnTo>
                <a:lnTo>
                  <a:pt x="9650262" y="4091710"/>
                </a:lnTo>
                <a:cubicBezTo>
                  <a:pt x="9657574" y="4089013"/>
                  <a:pt x="9655702" y="4090741"/>
                  <a:pt x="9610690" y="4111908"/>
                </a:cubicBezTo>
                <a:cubicBezTo>
                  <a:pt x="9594895" y="4119335"/>
                  <a:pt x="9577319" y="4123236"/>
                  <a:pt x="9562588" y="4132599"/>
                </a:cubicBezTo>
                <a:cubicBezTo>
                  <a:pt x="9551000" y="4139963"/>
                  <a:pt x="9487725" y="4205815"/>
                  <a:pt x="9485036" y="4209548"/>
                </a:cubicBezTo>
                <a:cubicBezTo>
                  <a:pt x="9476116" y="4221934"/>
                  <a:pt x="9475003" y="4238846"/>
                  <a:pt x="9466083" y="4251232"/>
                </a:cubicBezTo>
                <a:cubicBezTo>
                  <a:pt x="9418606" y="4317155"/>
                  <a:pt x="9438632" y="4244884"/>
                  <a:pt x="9426137" y="4322064"/>
                </a:cubicBezTo>
                <a:cubicBezTo>
                  <a:pt x="9373006" y="4371488"/>
                  <a:pt x="9395049" y="4338184"/>
                  <a:pt x="9379773" y="4432541"/>
                </a:cubicBezTo>
                <a:cubicBezTo>
                  <a:pt x="9374895" y="4462675"/>
                  <a:pt x="9354501" y="4488119"/>
                  <a:pt x="9341866" y="4515909"/>
                </a:cubicBezTo>
                <a:cubicBezTo>
                  <a:pt x="9325832" y="4522805"/>
                  <a:pt x="9309974" y="4530128"/>
                  <a:pt x="9293764" y="4536600"/>
                </a:cubicBezTo>
                <a:cubicBezTo>
                  <a:pt x="9273717" y="4544606"/>
                  <a:pt x="9251859" y="4548605"/>
                  <a:pt x="9233127" y="4559330"/>
                </a:cubicBezTo>
                <a:cubicBezTo>
                  <a:pt x="9219880" y="4566915"/>
                  <a:pt x="9210775" y="4580122"/>
                  <a:pt x="9199599" y="4590518"/>
                </a:cubicBezTo>
                <a:cubicBezTo>
                  <a:pt x="9114518" y="4627116"/>
                  <a:pt x="9187686" y="4597157"/>
                  <a:pt x="9078325" y="4635979"/>
                </a:cubicBezTo>
                <a:cubicBezTo>
                  <a:pt x="9057982" y="4643199"/>
                  <a:pt x="9036804" y="4648684"/>
                  <a:pt x="9017687" y="4658709"/>
                </a:cubicBezTo>
                <a:cubicBezTo>
                  <a:pt x="8989135" y="4673682"/>
                  <a:pt x="8964195" y="4694848"/>
                  <a:pt x="8936058" y="4710588"/>
                </a:cubicBezTo>
                <a:cubicBezTo>
                  <a:pt x="8920824" y="4719109"/>
                  <a:pt x="8903989" y="4724382"/>
                  <a:pt x="8887956" y="4731279"/>
                </a:cubicBezTo>
                <a:cubicBezTo>
                  <a:pt x="8863360" y="4741859"/>
                  <a:pt x="8840899" y="4756873"/>
                  <a:pt x="8816822" y="4768584"/>
                </a:cubicBezTo>
                <a:cubicBezTo>
                  <a:pt x="8801126" y="4776218"/>
                  <a:pt x="8784178" y="4781168"/>
                  <a:pt x="8768720" y="4789275"/>
                </a:cubicBezTo>
                <a:cubicBezTo>
                  <a:pt x="8645647" y="4853818"/>
                  <a:pt x="8761226" y="4794680"/>
                  <a:pt x="8676594" y="4855728"/>
                </a:cubicBezTo>
                <a:cubicBezTo>
                  <a:pt x="8628917" y="4890119"/>
                  <a:pt x="8635665" y="4880234"/>
                  <a:pt x="8642321" y="4872924"/>
                </a:cubicBezTo>
                <a:lnTo>
                  <a:pt x="8644987" y="4870165"/>
                </a:lnTo>
                <a:lnTo>
                  <a:pt x="8645423" y="4869746"/>
                </a:lnTo>
                <a:cubicBezTo>
                  <a:pt x="8647189" y="4868001"/>
                  <a:pt x="8647246" y="4867882"/>
                  <a:pt x="8646445" y="4868656"/>
                </a:cubicBezTo>
                <a:lnTo>
                  <a:pt x="8644987" y="4870165"/>
                </a:lnTo>
                <a:lnTo>
                  <a:pt x="8634145" y="4880586"/>
                </a:lnTo>
                <a:cubicBezTo>
                  <a:pt x="8628108" y="4886312"/>
                  <a:pt x="8619510" y="4894395"/>
                  <a:pt x="8607500" y="4905568"/>
                </a:cubicBezTo>
                <a:cubicBezTo>
                  <a:pt x="8587896" y="4923804"/>
                  <a:pt x="8557380" y="4926280"/>
                  <a:pt x="8536366" y="4942872"/>
                </a:cubicBezTo>
                <a:cubicBezTo>
                  <a:pt x="8522270" y="4954002"/>
                  <a:pt x="8516651" y="4973031"/>
                  <a:pt x="8504878" y="4986595"/>
                </a:cubicBezTo>
                <a:cubicBezTo>
                  <a:pt x="8494872" y="4998122"/>
                  <a:pt x="8481355" y="5006256"/>
                  <a:pt x="8471350" y="5017783"/>
                </a:cubicBezTo>
                <a:cubicBezTo>
                  <a:pt x="8408170" y="5090577"/>
                  <a:pt x="8476554" y="5041964"/>
                  <a:pt x="8372806" y="5123880"/>
                </a:cubicBezTo>
                <a:cubicBezTo>
                  <a:pt x="8332579" y="5155642"/>
                  <a:pt x="8330974" y="5128597"/>
                  <a:pt x="8291176" y="5175759"/>
                </a:cubicBezTo>
                <a:cubicBezTo>
                  <a:pt x="8277525" y="5191936"/>
                  <a:pt x="8275601" y="5216031"/>
                  <a:pt x="8261726" y="5232017"/>
                </a:cubicBezTo>
                <a:cubicBezTo>
                  <a:pt x="8252952" y="5242127"/>
                  <a:pt x="8235962" y="5241552"/>
                  <a:pt x="8226160" y="5250670"/>
                </a:cubicBezTo>
                <a:cubicBezTo>
                  <a:pt x="8213009" y="5262903"/>
                  <a:pt x="8205167" y="5279818"/>
                  <a:pt x="8194671" y="5294392"/>
                </a:cubicBezTo>
                <a:cubicBezTo>
                  <a:pt x="8160772" y="5312169"/>
                  <a:pt x="8149072" y="5319466"/>
                  <a:pt x="8111002" y="5333736"/>
                </a:cubicBezTo>
                <a:cubicBezTo>
                  <a:pt x="8081062" y="5344960"/>
                  <a:pt x="8020974" y="5361306"/>
                  <a:pt x="7989728" y="5379197"/>
                </a:cubicBezTo>
                <a:cubicBezTo>
                  <a:pt x="7973298" y="5388603"/>
                  <a:pt x="7960095" y="5403016"/>
                  <a:pt x="7943665" y="5412423"/>
                </a:cubicBezTo>
                <a:cubicBezTo>
                  <a:pt x="7928518" y="5421096"/>
                  <a:pt x="7911773" y="5426642"/>
                  <a:pt x="7895563" y="5433114"/>
                </a:cubicBezTo>
                <a:cubicBezTo>
                  <a:pt x="7875516" y="5441120"/>
                  <a:pt x="7852433" y="5443217"/>
                  <a:pt x="7834926" y="5455845"/>
                </a:cubicBezTo>
                <a:cubicBezTo>
                  <a:pt x="7820360" y="5466352"/>
                  <a:pt x="7815210" y="5486003"/>
                  <a:pt x="7803437" y="5499567"/>
                </a:cubicBezTo>
                <a:cubicBezTo>
                  <a:pt x="7793432" y="5511094"/>
                  <a:pt x="7777407" y="5517460"/>
                  <a:pt x="7769909" y="5530755"/>
                </a:cubicBezTo>
                <a:cubicBezTo>
                  <a:pt x="7763333" y="5542415"/>
                  <a:pt x="7770067" y="5558740"/>
                  <a:pt x="7763491" y="5570400"/>
                </a:cubicBezTo>
                <a:cubicBezTo>
                  <a:pt x="7755993" y="5583695"/>
                  <a:pt x="7740798" y="5590836"/>
                  <a:pt x="7729963" y="5601587"/>
                </a:cubicBezTo>
                <a:cubicBezTo>
                  <a:pt x="7714938" y="5616496"/>
                  <a:pt x="7700614" y="5632095"/>
                  <a:pt x="7685939" y="5647349"/>
                </a:cubicBezTo>
                <a:cubicBezTo>
                  <a:pt x="7669906" y="5654246"/>
                  <a:pt x="7654047" y="5661568"/>
                  <a:pt x="7637837" y="5668040"/>
                </a:cubicBezTo>
                <a:cubicBezTo>
                  <a:pt x="7617790" y="5676046"/>
                  <a:pt x="7595262" y="5678951"/>
                  <a:pt x="7577200" y="5690771"/>
                </a:cubicBezTo>
                <a:cubicBezTo>
                  <a:pt x="7559489" y="5702362"/>
                  <a:pt x="7552104" y="5727058"/>
                  <a:pt x="7533176" y="5736533"/>
                </a:cubicBezTo>
                <a:cubicBezTo>
                  <a:pt x="7357028" y="5824714"/>
                  <a:pt x="7412696" y="5729188"/>
                  <a:pt x="7367878" y="5827755"/>
                </a:cubicBezTo>
                <a:cubicBezTo>
                  <a:pt x="7367878" y="5827755"/>
                  <a:pt x="7324928" y="5871399"/>
                  <a:pt x="7300822" y="5890130"/>
                </a:cubicBezTo>
                <a:cubicBezTo>
                  <a:pt x="7219002" y="5953710"/>
                  <a:pt x="7250872" y="5886585"/>
                  <a:pt x="7227349" y="5992150"/>
                </a:cubicBezTo>
                <a:cubicBezTo>
                  <a:pt x="7202609" y="6015162"/>
                  <a:pt x="7176926" y="6034965"/>
                  <a:pt x="7162332" y="6067060"/>
                </a:cubicBezTo>
                <a:cubicBezTo>
                  <a:pt x="7156791" y="6079247"/>
                  <a:pt x="7158053" y="6093490"/>
                  <a:pt x="7155914" y="6106705"/>
                </a:cubicBezTo>
                <a:cubicBezTo>
                  <a:pt x="7144738" y="6117101"/>
                  <a:pt x="7136408" y="6131861"/>
                  <a:pt x="7122387" y="6137892"/>
                </a:cubicBezTo>
                <a:cubicBezTo>
                  <a:pt x="7087172" y="6153040"/>
                  <a:pt x="7048070" y="6156942"/>
                  <a:pt x="7011608" y="6168779"/>
                </a:cubicBezTo>
                <a:cubicBezTo>
                  <a:pt x="6995006" y="6174168"/>
                  <a:pt x="6979540" y="6182573"/>
                  <a:pt x="6963506" y="6189470"/>
                </a:cubicBezTo>
                <a:cubicBezTo>
                  <a:pt x="6801228" y="6220155"/>
                  <a:pt x="6638376" y="6247955"/>
                  <a:pt x="6476671" y="6281527"/>
                </a:cubicBezTo>
                <a:cubicBezTo>
                  <a:pt x="6432201" y="6290759"/>
                  <a:pt x="6331515" y="6329157"/>
                  <a:pt x="6294759" y="6349718"/>
                </a:cubicBezTo>
                <a:cubicBezTo>
                  <a:pt x="6281438" y="6357169"/>
                  <a:pt x="6273096" y="6371303"/>
                  <a:pt x="6261231" y="6380905"/>
                </a:cubicBezTo>
                <a:cubicBezTo>
                  <a:pt x="6246515" y="6392816"/>
                  <a:pt x="6230522" y="6403056"/>
                  <a:pt x="6215168" y="6414132"/>
                </a:cubicBezTo>
                <a:cubicBezTo>
                  <a:pt x="6183491" y="6436982"/>
                  <a:pt x="6176978" y="6499248"/>
                  <a:pt x="6170843" y="6537144"/>
                </a:cubicBezTo>
                <a:lnTo>
                  <a:pt x="6158007" y="6616434"/>
                </a:lnTo>
                <a:cubicBezTo>
                  <a:pt x="6145450" y="6633869"/>
                  <a:pt x="6136298" y="6646362"/>
                  <a:pt x="6129787" y="6655113"/>
                </a:cubicBezTo>
                <a:lnTo>
                  <a:pt x="6122696" y="6664415"/>
                </a:lnTo>
                <a:lnTo>
                  <a:pt x="6121956" y="6665179"/>
                </a:lnTo>
                <a:cubicBezTo>
                  <a:pt x="6116987" y="6671016"/>
                  <a:pt x="6113443" y="6676265"/>
                  <a:pt x="6117420" y="6671337"/>
                </a:cubicBezTo>
                <a:lnTo>
                  <a:pt x="6122696" y="6664415"/>
                </a:lnTo>
                <a:lnTo>
                  <a:pt x="6129715" y="6657180"/>
                </a:lnTo>
                <a:cubicBezTo>
                  <a:pt x="6137019" y="6651137"/>
                  <a:pt x="6140672" y="6654557"/>
                  <a:pt x="6120100" y="6699801"/>
                </a:cubicBezTo>
                <a:cubicBezTo>
                  <a:pt x="6112665" y="6716151"/>
                  <a:pt x="6099107" y="6728950"/>
                  <a:pt x="6088611" y="6743524"/>
                </a:cubicBezTo>
                <a:lnTo>
                  <a:pt x="6053044" y="6762176"/>
                </a:lnTo>
                <a:cubicBezTo>
                  <a:pt x="6008187" y="6785700"/>
                  <a:pt x="6020634" y="6846996"/>
                  <a:pt x="6008719" y="6885189"/>
                </a:cubicBezTo>
                <a:cubicBezTo>
                  <a:pt x="6003917" y="6900581"/>
                  <a:pt x="5965071" y="6976528"/>
                  <a:pt x="5960316" y="6983130"/>
                </a:cubicBezTo>
                <a:cubicBezTo>
                  <a:pt x="5933480" y="7020393"/>
                  <a:pt x="5925841" y="7009898"/>
                  <a:pt x="5891222" y="7032970"/>
                </a:cubicBezTo>
                <a:cubicBezTo>
                  <a:pt x="5859714" y="7053969"/>
                  <a:pt x="5829805" y="7077272"/>
                  <a:pt x="5799096" y="7099423"/>
                </a:cubicBezTo>
                <a:close/>
              </a:path>
            </a:pathLst>
          </a:custGeom>
          <a:gradFill>
            <a:gsLst>
              <a:gs pos="51000">
                <a:schemeClr val="bg2">
                  <a:lumMod val="75000"/>
                  <a:alpha val="16000"/>
                </a:schemeClr>
              </a:gs>
              <a:gs pos="0">
                <a:schemeClr val="bg2">
                  <a:lumMod val="10000"/>
                  <a:alpha val="29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72017" y="2442126"/>
            <a:ext cx="997836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실무</a:t>
            </a:r>
            <a:r>
              <a:rPr lang="ko-KR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바로 </a:t>
            </a:r>
            <a:r>
              <a:rPr lang="ko-KR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써먹는 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6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QGIS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강좌</a:t>
            </a:r>
          </a:p>
        </p:txBody>
      </p:sp>
    </p:spTree>
    <p:extLst>
      <p:ext uri="{BB962C8B-B14F-4D97-AF65-F5344CB8AC3E}">
        <p14:creationId xmlns:p14="http://schemas.microsoft.com/office/powerpoint/2010/main" val="68580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4997" y="2028355"/>
            <a:ext cx="3920045" cy="559712"/>
          </a:xfrm>
        </p:spPr>
        <p:txBody>
          <a:bodyPr>
            <a:normAutofit/>
          </a:bodyPr>
          <a:lstStyle/>
          <a:p>
            <a:r>
              <a:rPr lang="en-US" altLang="ko-KR" dirty="0"/>
              <a:t>QGIS </a:t>
            </a:r>
            <a:r>
              <a:rPr lang="ko-KR" altLang="en-US" dirty="0"/>
              <a:t>배포판 다운로드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4613" y="2192226"/>
            <a:ext cx="6000750" cy="358638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249680" y="439003"/>
            <a:ext cx="10058400" cy="835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01. QGIS </a:t>
            </a:r>
            <a:r>
              <a:rPr lang="ko-KR" altLang="en-US" dirty="0" smtClean="0"/>
              <a:t>프로그램 다운로드 및 설치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64997" y="27546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다운로드 사이트 </a:t>
            </a:r>
            <a:r>
              <a:rPr lang="en-US" altLang="ko-KR" dirty="0"/>
              <a:t>: </a:t>
            </a:r>
          </a:p>
          <a:p>
            <a:r>
              <a:rPr lang="en-US" altLang="ko-KR" sz="3600" dirty="0"/>
              <a:t>https://www.qgis.org/ko/site/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86328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작업환경 설명 및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4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1689</TotalTime>
  <Words>1001</Words>
  <Application>Microsoft Office PowerPoint</Application>
  <PresentationFormat>와이드스크린</PresentationFormat>
  <Paragraphs>167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KoPub돋움체 Light</vt:lpstr>
      <vt:lpstr>나눔스퀘어 네오 OTF ExtraBold</vt:lpstr>
      <vt:lpstr>맑은 고딕</vt:lpstr>
      <vt:lpstr>Arial</vt:lpstr>
      <vt:lpstr>Calibri</vt:lpstr>
      <vt:lpstr>Calibri Light</vt:lpstr>
      <vt:lpstr>추억</vt:lpstr>
      <vt:lpstr>PowerPoint 프레젠테이션</vt:lpstr>
      <vt:lpstr>PowerPoint 프레젠테이션</vt:lpstr>
      <vt:lpstr>강의를 시작하게 된 동기</vt:lpstr>
      <vt:lpstr>강의 소개</vt:lpstr>
      <vt:lpstr>기본편 주요내용</vt:lpstr>
      <vt:lpstr>활용편 주요내용</vt:lpstr>
      <vt:lpstr>PowerPoint 프레젠테이션</vt:lpstr>
      <vt:lpstr>PowerPoint 프레젠테이션</vt:lpstr>
      <vt:lpstr>기본 작업환경 설명 및 설정</vt:lpstr>
      <vt:lpstr>02. 실습 파일 다운로드 하기</vt:lpstr>
      <vt:lpstr>03. 엑셀 자료를 GIS자료로 만들기</vt:lpstr>
      <vt:lpstr>PowerPoint 프레젠테이션</vt:lpstr>
      <vt:lpstr>04. 기존 파일 불러오기</vt:lpstr>
      <vt:lpstr>05. 구글 지도 불러오기</vt:lpstr>
      <vt:lpstr>구글 지도 타일 맵 주소</vt:lpstr>
      <vt:lpstr>PowerPoint 프레젠테이션</vt:lpstr>
      <vt:lpstr>PowerPoint 프레젠테이션</vt:lpstr>
      <vt:lpstr>네이버 지도 불러오기</vt:lpstr>
      <vt:lpstr>좌표변환하기</vt:lpstr>
      <vt:lpstr>도십진법을 도분초로 변환</vt:lpstr>
      <vt:lpstr>도분초를 도십진법으로 변환하기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Euc-kr과 cp949 차이</vt:lpstr>
      <vt:lpstr>PowerPoint 프레젠테이션</vt:lpstr>
      <vt:lpstr>Cp949 나타나지 않는 이유</vt:lpstr>
      <vt:lpstr>PowerPoint 프레젠테이션</vt:lpstr>
      <vt:lpstr>Cp949 수정 방법</vt:lpstr>
      <vt:lpstr>Be.HexEditor.exe 관리자 권한으로 실행</vt:lpstr>
      <vt:lpstr>PowerPoint 프레젠테이션</vt:lpstr>
      <vt:lpstr>C:\Program Files\QGIS 3.22.8\apps\qgis-ltr\bin</vt:lpstr>
      <vt:lpstr>PowerPoint 프레젠테이션</vt:lpstr>
      <vt:lpstr>Ctrl + f 로 cp949 검색</vt:lpstr>
      <vt:lpstr>PowerPoint 프레젠테이션</vt:lpstr>
      <vt:lpstr>PowerPoint 프레젠테이션</vt:lpstr>
      <vt:lpstr>실무에 바로 쓸 수 있는  QGIS 강좌</vt:lpstr>
      <vt:lpstr>PowerPoint 프레젠테이션</vt:lpstr>
      <vt:lpstr>PowerPoint 프레젠테이션</vt:lpstr>
      <vt:lpstr>이력서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 기초 강좌</dc:title>
  <dc:creator>DeepGIS</dc:creator>
  <cp:lastModifiedBy>web1mhz@gmail.com</cp:lastModifiedBy>
  <cp:revision>59</cp:revision>
  <dcterms:created xsi:type="dcterms:W3CDTF">2022-07-07T00:41:10Z</dcterms:created>
  <dcterms:modified xsi:type="dcterms:W3CDTF">2024-04-27T05:43:01Z</dcterms:modified>
</cp:coreProperties>
</file>